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9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5BA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B2E10-3598-474F-85B4-CC2B71D1908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E7EFF0-7A7E-4573-86EE-9DA1109B63D9}">
      <dgm:prSet phldrT="[Текст]" custT="1"/>
      <dgm:spPr/>
      <dgm:t>
        <a:bodyPr/>
        <a:lstStyle/>
        <a:p>
          <a:r>
            <a:rPr lang="ru-RU" sz="1500" dirty="0" smtClean="0"/>
            <a:t>7 учреждений дополнительного образования</a:t>
          </a:r>
          <a:endParaRPr lang="ru-RU" sz="1500" dirty="0"/>
        </a:p>
      </dgm:t>
    </dgm:pt>
    <dgm:pt modelId="{32652F46-7BBB-41AC-9FD9-53FE6B7B03B9}" type="parTrans" cxnId="{14CF9810-D2DE-470D-BFE1-E0A6E4D7FF27}">
      <dgm:prSet/>
      <dgm:spPr/>
      <dgm:t>
        <a:bodyPr/>
        <a:lstStyle/>
        <a:p>
          <a:endParaRPr lang="ru-RU"/>
        </a:p>
      </dgm:t>
    </dgm:pt>
    <dgm:pt modelId="{A01BF44B-37F4-4559-9D8F-584CD284E666}" type="sibTrans" cxnId="{14CF9810-D2DE-470D-BFE1-E0A6E4D7FF27}">
      <dgm:prSet/>
      <dgm:spPr/>
      <dgm:t>
        <a:bodyPr/>
        <a:lstStyle/>
        <a:p>
          <a:endParaRPr lang="ru-RU"/>
        </a:p>
      </dgm:t>
    </dgm:pt>
    <dgm:pt modelId="{849A641E-7FFF-4F1A-91C2-B35ECE1BB79C}">
      <dgm:prSet phldrT="[Текст]" custT="1"/>
      <dgm:spPr/>
      <dgm:t>
        <a:bodyPr/>
        <a:lstStyle/>
        <a:p>
          <a:r>
            <a:rPr lang="ru-RU" sz="1500" dirty="0" smtClean="0"/>
            <a:t>10 учреждений культуры клубного типа</a:t>
          </a:r>
          <a:endParaRPr lang="ru-RU" sz="1500" dirty="0"/>
        </a:p>
      </dgm:t>
    </dgm:pt>
    <dgm:pt modelId="{8321E351-B452-498D-AA47-819AD2075EA2}" type="parTrans" cxnId="{31C61232-3514-49E2-8329-2F33C1B9E67D}">
      <dgm:prSet/>
      <dgm:spPr/>
      <dgm:t>
        <a:bodyPr/>
        <a:lstStyle/>
        <a:p>
          <a:endParaRPr lang="ru-RU"/>
        </a:p>
      </dgm:t>
    </dgm:pt>
    <dgm:pt modelId="{A0AC5680-E632-448F-AE93-463AB0A799DA}" type="sibTrans" cxnId="{31C61232-3514-49E2-8329-2F33C1B9E67D}">
      <dgm:prSet/>
      <dgm:spPr/>
      <dgm:t>
        <a:bodyPr/>
        <a:lstStyle/>
        <a:p>
          <a:endParaRPr lang="ru-RU"/>
        </a:p>
      </dgm:t>
    </dgm:pt>
    <dgm:pt modelId="{3182A007-51BA-4BE0-BABF-2572992311D4}">
      <dgm:prSet phldrT="[Текст]" custT="1"/>
      <dgm:spPr/>
      <dgm:t>
        <a:bodyPr/>
        <a:lstStyle/>
        <a:p>
          <a:r>
            <a:rPr lang="ru-RU" sz="1500" dirty="0" smtClean="0"/>
            <a:t>2 учреждения культуры музейного типа</a:t>
          </a:r>
          <a:endParaRPr lang="ru-RU" sz="1500" dirty="0"/>
        </a:p>
      </dgm:t>
    </dgm:pt>
    <dgm:pt modelId="{166052DE-CA22-4D6B-B699-C492ED38186E}" type="parTrans" cxnId="{5C2113E8-55E8-4E62-8CEB-1BC948C28468}">
      <dgm:prSet/>
      <dgm:spPr/>
      <dgm:t>
        <a:bodyPr/>
        <a:lstStyle/>
        <a:p>
          <a:endParaRPr lang="ru-RU"/>
        </a:p>
      </dgm:t>
    </dgm:pt>
    <dgm:pt modelId="{8AE09A99-D15F-41AE-BA83-9B2D0605B85A}" type="sibTrans" cxnId="{5C2113E8-55E8-4E62-8CEB-1BC948C28468}">
      <dgm:prSet/>
      <dgm:spPr/>
      <dgm:t>
        <a:bodyPr/>
        <a:lstStyle/>
        <a:p>
          <a:endParaRPr lang="ru-RU"/>
        </a:p>
      </dgm:t>
    </dgm:pt>
    <dgm:pt modelId="{C5B3C66F-170D-45EA-9BF0-9962F93D94A8}">
      <dgm:prSet custT="1"/>
      <dgm:spPr/>
      <dgm:t>
        <a:bodyPr/>
        <a:lstStyle/>
        <a:p>
          <a:r>
            <a:rPr lang="ru-RU" sz="1500" dirty="0" smtClean="0"/>
            <a:t>2 учреждения культуры библиотечного типа</a:t>
          </a:r>
          <a:endParaRPr lang="ru-RU" sz="1500" dirty="0"/>
        </a:p>
      </dgm:t>
    </dgm:pt>
    <dgm:pt modelId="{57C3171A-22B9-4469-A3C6-BF3818F6BC8B}" type="parTrans" cxnId="{8A801DCE-D4CD-4439-84FC-F4288C5B8503}">
      <dgm:prSet/>
      <dgm:spPr/>
      <dgm:t>
        <a:bodyPr/>
        <a:lstStyle/>
        <a:p>
          <a:endParaRPr lang="ru-RU"/>
        </a:p>
      </dgm:t>
    </dgm:pt>
    <dgm:pt modelId="{C91D66E8-B56C-4FE7-8444-0C7C9F49B912}" type="sibTrans" cxnId="{8A801DCE-D4CD-4439-84FC-F4288C5B8503}">
      <dgm:prSet/>
      <dgm:spPr/>
      <dgm:t>
        <a:bodyPr/>
        <a:lstStyle/>
        <a:p>
          <a:endParaRPr lang="ru-RU"/>
        </a:p>
      </dgm:t>
    </dgm:pt>
    <dgm:pt modelId="{108C3E87-1647-415F-A56B-BCDD3D84C1DE}" type="pres">
      <dgm:prSet presAssocID="{82FB2E10-3598-474F-85B4-CC2B71D190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4342A2-5026-48DF-9C72-AED1FF91395A}" type="pres">
      <dgm:prSet presAssocID="{82FB2E10-3598-474F-85B4-CC2B71D19083}" presName="Name1" presStyleCnt="0"/>
      <dgm:spPr/>
      <dgm:t>
        <a:bodyPr/>
        <a:lstStyle/>
        <a:p>
          <a:endParaRPr lang="ru-RU"/>
        </a:p>
      </dgm:t>
    </dgm:pt>
    <dgm:pt modelId="{A067F31C-42CB-42BC-A479-FD9F84B50D4F}" type="pres">
      <dgm:prSet presAssocID="{82FB2E10-3598-474F-85B4-CC2B71D19083}" presName="cycle" presStyleCnt="0"/>
      <dgm:spPr/>
      <dgm:t>
        <a:bodyPr/>
        <a:lstStyle/>
        <a:p>
          <a:endParaRPr lang="ru-RU"/>
        </a:p>
      </dgm:t>
    </dgm:pt>
    <dgm:pt modelId="{137410BB-A738-4905-89A9-B0607E2B9BBB}" type="pres">
      <dgm:prSet presAssocID="{82FB2E10-3598-474F-85B4-CC2B71D19083}" presName="srcNode" presStyleLbl="node1" presStyleIdx="0" presStyleCnt="4"/>
      <dgm:spPr/>
      <dgm:t>
        <a:bodyPr/>
        <a:lstStyle/>
        <a:p>
          <a:endParaRPr lang="ru-RU"/>
        </a:p>
      </dgm:t>
    </dgm:pt>
    <dgm:pt modelId="{7116A4A1-6514-4CC6-BB24-D94E945F1E5F}" type="pres">
      <dgm:prSet presAssocID="{82FB2E10-3598-474F-85B4-CC2B71D19083}" presName="conn" presStyleLbl="parChTrans1D2" presStyleIdx="0" presStyleCnt="1"/>
      <dgm:spPr/>
      <dgm:t>
        <a:bodyPr/>
        <a:lstStyle/>
        <a:p>
          <a:endParaRPr lang="ru-RU"/>
        </a:p>
      </dgm:t>
    </dgm:pt>
    <dgm:pt modelId="{58DD8B51-8FE0-4B6E-9E28-82E037EF12EC}" type="pres">
      <dgm:prSet presAssocID="{82FB2E10-3598-474F-85B4-CC2B71D19083}" presName="extraNode" presStyleLbl="node1" presStyleIdx="0" presStyleCnt="4"/>
      <dgm:spPr/>
      <dgm:t>
        <a:bodyPr/>
        <a:lstStyle/>
        <a:p>
          <a:endParaRPr lang="ru-RU"/>
        </a:p>
      </dgm:t>
    </dgm:pt>
    <dgm:pt modelId="{6F11E40D-2E30-4B56-B5F4-2507BF6E76A8}" type="pres">
      <dgm:prSet presAssocID="{82FB2E10-3598-474F-85B4-CC2B71D19083}" presName="dstNode" presStyleLbl="node1" presStyleIdx="0" presStyleCnt="4"/>
      <dgm:spPr/>
      <dgm:t>
        <a:bodyPr/>
        <a:lstStyle/>
        <a:p>
          <a:endParaRPr lang="ru-RU"/>
        </a:p>
      </dgm:t>
    </dgm:pt>
    <dgm:pt modelId="{08BBEB3D-5574-4E90-9079-3513F8964B18}" type="pres">
      <dgm:prSet presAssocID="{FEE7EFF0-7A7E-4573-86EE-9DA1109B63D9}" presName="text_1" presStyleLbl="node1" presStyleIdx="0" presStyleCnt="4" custScaleX="100457" custScaleY="77186" custLinFactNeighborX="223" custLinFactNeighborY="-20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33971-64E3-4E15-888A-9DF657C142BD}" type="pres">
      <dgm:prSet presAssocID="{FEE7EFF0-7A7E-4573-86EE-9DA1109B63D9}" presName="accent_1" presStyleCnt="0"/>
      <dgm:spPr/>
      <dgm:t>
        <a:bodyPr/>
        <a:lstStyle/>
        <a:p>
          <a:endParaRPr lang="ru-RU"/>
        </a:p>
      </dgm:t>
    </dgm:pt>
    <dgm:pt modelId="{73766C6F-4F2A-4A2A-BF24-D12DF8C95EA0}" type="pres">
      <dgm:prSet presAssocID="{FEE7EFF0-7A7E-4573-86EE-9DA1109B63D9}" presName="accentRepeatNode" presStyleLbl="solidFgAcc1" presStyleIdx="0" presStyleCnt="4" custScaleX="90746" custScaleY="88520" custLinFactNeighborX="-9225" custLinFactNeighborY="-162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350E3D-070A-44F1-9DB4-67A63985C6DF}" type="pres">
      <dgm:prSet presAssocID="{849A641E-7FFF-4F1A-91C2-B35ECE1BB79C}" presName="text_2" presStyleLbl="node1" presStyleIdx="1" presStyleCnt="4" custScaleX="101217" custScaleY="83733" custLinFactNeighborX="533" custLinFactNeighborY="-38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7023E-E990-40AC-BF8F-444379E80703}" type="pres">
      <dgm:prSet presAssocID="{849A641E-7FFF-4F1A-91C2-B35ECE1BB79C}" presName="accent_2" presStyleCnt="0"/>
      <dgm:spPr/>
      <dgm:t>
        <a:bodyPr/>
        <a:lstStyle/>
        <a:p>
          <a:endParaRPr lang="ru-RU"/>
        </a:p>
      </dgm:t>
    </dgm:pt>
    <dgm:pt modelId="{A88E34C6-6C80-4D76-B201-C81FA234C052}" type="pres">
      <dgm:prSet presAssocID="{849A641E-7FFF-4F1A-91C2-B35ECE1BB79C}" presName="accentRepeatNode" presStyleLbl="solidFgAcc1" presStyleIdx="1" presStyleCnt="4" custScaleX="91806" custScaleY="89301" custLinFactNeighborX="-27979" custLinFactNeighborY="-381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529DD9-52F6-43E1-B97A-0DEE9FED60A0}" type="pres">
      <dgm:prSet presAssocID="{3182A007-51BA-4BE0-BABF-2572992311D4}" presName="text_3" presStyleLbl="node1" presStyleIdx="2" presStyleCnt="4" custScaleX="101727" custScaleY="89806" custLinFactNeighborX="1353" custLinFactNeighborY="-58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59445-8C4A-49A9-818C-AADEAC72F044}" type="pres">
      <dgm:prSet presAssocID="{3182A007-51BA-4BE0-BABF-2572992311D4}" presName="accent_3" presStyleCnt="0"/>
      <dgm:spPr/>
      <dgm:t>
        <a:bodyPr/>
        <a:lstStyle/>
        <a:p>
          <a:endParaRPr lang="ru-RU"/>
        </a:p>
      </dgm:t>
    </dgm:pt>
    <dgm:pt modelId="{9DFB29A6-FA97-4E26-B0A1-5201720E15EC}" type="pres">
      <dgm:prSet presAssocID="{3182A007-51BA-4BE0-BABF-2572992311D4}" presName="accentRepeatNode" presStyleLbl="solidFgAcc1" presStyleIdx="2" presStyleCnt="4" custScaleX="93534" custScaleY="94203" custLinFactNeighborX="-18235" custLinFactNeighborY="-563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F6B007-8FD2-4175-96AA-AEF98BCC92F3}" type="pres">
      <dgm:prSet presAssocID="{C5B3C66F-170D-45EA-9BF0-9962F93D94A8}" presName="text_4" presStyleLbl="node1" presStyleIdx="3" presStyleCnt="4" custLinFactNeighborX="5987" custLinFactNeighborY="-6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8528B-4644-4767-B447-AFA61184F9F5}" type="pres">
      <dgm:prSet presAssocID="{C5B3C66F-170D-45EA-9BF0-9962F93D94A8}" presName="accent_4" presStyleCnt="0"/>
      <dgm:spPr/>
      <dgm:t>
        <a:bodyPr/>
        <a:lstStyle/>
        <a:p>
          <a:endParaRPr lang="ru-RU"/>
        </a:p>
      </dgm:t>
    </dgm:pt>
    <dgm:pt modelId="{4BF4F019-95FD-4F9F-BF53-521AD7688C47}" type="pres">
      <dgm:prSet presAssocID="{C5B3C66F-170D-45EA-9BF0-9962F93D94A8}" presName="accentRepeatNode" presStyleLbl="solidFgAcc1" presStyleIdx="3" presStyleCnt="4" custScaleX="84280" custScaleY="84281" custLinFactNeighborX="12436" custLinFactNeighborY="-60887"/>
      <dgm:spPr/>
      <dgm:t>
        <a:bodyPr/>
        <a:lstStyle/>
        <a:p>
          <a:endParaRPr lang="ru-RU"/>
        </a:p>
      </dgm:t>
    </dgm:pt>
  </dgm:ptLst>
  <dgm:cxnLst>
    <dgm:cxn modelId="{09FA0136-CD5D-4584-8B1E-46D76FB6BF62}" type="presOf" srcId="{FEE7EFF0-7A7E-4573-86EE-9DA1109B63D9}" destId="{08BBEB3D-5574-4E90-9079-3513F8964B18}" srcOrd="0" destOrd="0" presId="urn:microsoft.com/office/officeart/2008/layout/VerticalCurvedList"/>
    <dgm:cxn modelId="{5C2113E8-55E8-4E62-8CEB-1BC948C28468}" srcId="{82FB2E10-3598-474F-85B4-CC2B71D19083}" destId="{3182A007-51BA-4BE0-BABF-2572992311D4}" srcOrd="2" destOrd="0" parTransId="{166052DE-CA22-4D6B-B699-C492ED38186E}" sibTransId="{8AE09A99-D15F-41AE-BA83-9B2D0605B85A}"/>
    <dgm:cxn modelId="{F4FD6382-08D1-482E-8450-226AC959672C}" type="presOf" srcId="{3182A007-51BA-4BE0-BABF-2572992311D4}" destId="{81529DD9-52F6-43E1-B97A-0DEE9FED60A0}" srcOrd="0" destOrd="0" presId="urn:microsoft.com/office/officeart/2008/layout/VerticalCurvedList"/>
    <dgm:cxn modelId="{AA9CE3F7-7ABA-4208-BE0B-FDBB54A800FE}" type="presOf" srcId="{A01BF44B-37F4-4559-9D8F-584CD284E666}" destId="{7116A4A1-6514-4CC6-BB24-D94E945F1E5F}" srcOrd="0" destOrd="0" presId="urn:microsoft.com/office/officeart/2008/layout/VerticalCurvedList"/>
    <dgm:cxn modelId="{8A801DCE-D4CD-4439-84FC-F4288C5B8503}" srcId="{82FB2E10-3598-474F-85B4-CC2B71D19083}" destId="{C5B3C66F-170D-45EA-9BF0-9962F93D94A8}" srcOrd="3" destOrd="0" parTransId="{57C3171A-22B9-4469-A3C6-BF3818F6BC8B}" sibTransId="{C91D66E8-B56C-4FE7-8444-0C7C9F49B912}"/>
    <dgm:cxn modelId="{31C61232-3514-49E2-8329-2F33C1B9E67D}" srcId="{82FB2E10-3598-474F-85B4-CC2B71D19083}" destId="{849A641E-7FFF-4F1A-91C2-B35ECE1BB79C}" srcOrd="1" destOrd="0" parTransId="{8321E351-B452-498D-AA47-819AD2075EA2}" sibTransId="{A0AC5680-E632-448F-AE93-463AB0A799DA}"/>
    <dgm:cxn modelId="{2D90206A-D6E8-43FC-8116-814FE72713F3}" type="presOf" srcId="{82FB2E10-3598-474F-85B4-CC2B71D19083}" destId="{108C3E87-1647-415F-A56B-BCDD3D84C1DE}" srcOrd="0" destOrd="0" presId="urn:microsoft.com/office/officeart/2008/layout/VerticalCurvedList"/>
    <dgm:cxn modelId="{14CF9810-D2DE-470D-BFE1-E0A6E4D7FF27}" srcId="{82FB2E10-3598-474F-85B4-CC2B71D19083}" destId="{FEE7EFF0-7A7E-4573-86EE-9DA1109B63D9}" srcOrd="0" destOrd="0" parTransId="{32652F46-7BBB-41AC-9FD9-53FE6B7B03B9}" sibTransId="{A01BF44B-37F4-4559-9D8F-584CD284E666}"/>
    <dgm:cxn modelId="{C37C56A6-AF72-4129-8CB2-B5454714CC49}" type="presOf" srcId="{849A641E-7FFF-4F1A-91C2-B35ECE1BB79C}" destId="{03350E3D-070A-44F1-9DB4-67A63985C6DF}" srcOrd="0" destOrd="0" presId="urn:microsoft.com/office/officeart/2008/layout/VerticalCurvedList"/>
    <dgm:cxn modelId="{F0D0CBF5-6FA3-42FC-855A-030D04159F02}" type="presOf" srcId="{C5B3C66F-170D-45EA-9BF0-9962F93D94A8}" destId="{5EF6B007-8FD2-4175-96AA-AEF98BCC92F3}" srcOrd="0" destOrd="0" presId="urn:microsoft.com/office/officeart/2008/layout/VerticalCurvedList"/>
    <dgm:cxn modelId="{AF662DBD-5596-4178-B83D-4AEBB1F048F0}" type="presParOf" srcId="{108C3E87-1647-415F-A56B-BCDD3D84C1DE}" destId="{344342A2-5026-48DF-9C72-AED1FF91395A}" srcOrd="0" destOrd="0" presId="urn:microsoft.com/office/officeart/2008/layout/VerticalCurvedList"/>
    <dgm:cxn modelId="{7B15165F-2D5A-4DF4-BCD6-CBD3EFCB0132}" type="presParOf" srcId="{344342A2-5026-48DF-9C72-AED1FF91395A}" destId="{A067F31C-42CB-42BC-A479-FD9F84B50D4F}" srcOrd="0" destOrd="0" presId="urn:microsoft.com/office/officeart/2008/layout/VerticalCurvedList"/>
    <dgm:cxn modelId="{73957442-4FA6-4329-BBF8-6D221E505837}" type="presParOf" srcId="{A067F31C-42CB-42BC-A479-FD9F84B50D4F}" destId="{137410BB-A738-4905-89A9-B0607E2B9BBB}" srcOrd="0" destOrd="0" presId="urn:microsoft.com/office/officeart/2008/layout/VerticalCurvedList"/>
    <dgm:cxn modelId="{1EF60A56-BE48-4C74-B78D-2B569F258DCD}" type="presParOf" srcId="{A067F31C-42CB-42BC-A479-FD9F84B50D4F}" destId="{7116A4A1-6514-4CC6-BB24-D94E945F1E5F}" srcOrd="1" destOrd="0" presId="urn:microsoft.com/office/officeart/2008/layout/VerticalCurvedList"/>
    <dgm:cxn modelId="{5A6B69AD-3C81-4970-BCA5-A6F22568AA6C}" type="presParOf" srcId="{A067F31C-42CB-42BC-A479-FD9F84B50D4F}" destId="{58DD8B51-8FE0-4B6E-9E28-82E037EF12EC}" srcOrd="2" destOrd="0" presId="urn:microsoft.com/office/officeart/2008/layout/VerticalCurvedList"/>
    <dgm:cxn modelId="{FC0D7F0B-5E97-419E-8DB3-FDAB8A54AD71}" type="presParOf" srcId="{A067F31C-42CB-42BC-A479-FD9F84B50D4F}" destId="{6F11E40D-2E30-4B56-B5F4-2507BF6E76A8}" srcOrd="3" destOrd="0" presId="urn:microsoft.com/office/officeart/2008/layout/VerticalCurvedList"/>
    <dgm:cxn modelId="{E1EDC6AD-7FD0-4FA8-9BEB-17B5CA5B858C}" type="presParOf" srcId="{344342A2-5026-48DF-9C72-AED1FF91395A}" destId="{08BBEB3D-5574-4E90-9079-3513F8964B18}" srcOrd="1" destOrd="0" presId="urn:microsoft.com/office/officeart/2008/layout/VerticalCurvedList"/>
    <dgm:cxn modelId="{A8C398A9-6C45-47ED-BFC3-1FF9247045CB}" type="presParOf" srcId="{344342A2-5026-48DF-9C72-AED1FF91395A}" destId="{58D33971-64E3-4E15-888A-9DF657C142BD}" srcOrd="2" destOrd="0" presId="urn:microsoft.com/office/officeart/2008/layout/VerticalCurvedList"/>
    <dgm:cxn modelId="{48E11776-6100-450A-811B-35F7EB97F788}" type="presParOf" srcId="{58D33971-64E3-4E15-888A-9DF657C142BD}" destId="{73766C6F-4F2A-4A2A-BF24-D12DF8C95EA0}" srcOrd="0" destOrd="0" presId="urn:microsoft.com/office/officeart/2008/layout/VerticalCurvedList"/>
    <dgm:cxn modelId="{192C1352-89BE-40DE-A3A4-6333D8B01ACB}" type="presParOf" srcId="{344342A2-5026-48DF-9C72-AED1FF91395A}" destId="{03350E3D-070A-44F1-9DB4-67A63985C6DF}" srcOrd="3" destOrd="0" presId="urn:microsoft.com/office/officeart/2008/layout/VerticalCurvedList"/>
    <dgm:cxn modelId="{FF3A31C4-53B2-4EB4-8BF3-93C040ED9D1D}" type="presParOf" srcId="{344342A2-5026-48DF-9C72-AED1FF91395A}" destId="{4FC7023E-E990-40AC-BF8F-444379E80703}" srcOrd="4" destOrd="0" presId="urn:microsoft.com/office/officeart/2008/layout/VerticalCurvedList"/>
    <dgm:cxn modelId="{7B26753E-2DA7-43BD-A973-B30E63E7F9D5}" type="presParOf" srcId="{4FC7023E-E990-40AC-BF8F-444379E80703}" destId="{A88E34C6-6C80-4D76-B201-C81FA234C052}" srcOrd="0" destOrd="0" presId="urn:microsoft.com/office/officeart/2008/layout/VerticalCurvedList"/>
    <dgm:cxn modelId="{A75D547D-4BB7-4083-8D6B-D4955D9D5786}" type="presParOf" srcId="{344342A2-5026-48DF-9C72-AED1FF91395A}" destId="{81529DD9-52F6-43E1-B97A-0DEE9FED60A0}" srcOrd="5" destOrd="0" presId="urn:microsoft.com/office/officeart/2008/layout/VerticalCurvedList"/>
    <dgm:cxn modelId="{E75F8776-AD74-4A4C-8EB3-6D9433A5EBD6}" type="presParOf" srcId="{344342A2-5026-48DF-9C72-AED1FF91395A}" destId="{37759445-8C4A-49A9-818C-AADEAC72F044}" srcOrd="6" destOrd="0" presId="urn:microsoft.com/office/officeart/2008/layout/VerticalCurvedList"/>
    <dgm:cxn modelId="{29340F16-F57B-424D-9626-6537F3E0BBC2}" type="presParOf" srcId="{37759445-8C4A-49A9-818C-AADEAC72F044}" destId="{9DFB29A6-FA97-4E26-B0A1-5201720E15EC}" srcOrd="0" destOrd="0" presId="urn:microsoft.com/office/officeart/2008/layout/VerticalCurvedList"/>
    <dgm:cxn modelId="{1ED87A47-4D8E-4962-A1A9-400766107EE7}" type="presParOf" srcId="{344342A2-5026-48DF-9C72-AED1FF91395A}" destId="{5EF6B007-8FD2-4175-96AA-AEF98BCC92F3}" srcOrd="7" destOrd="0" presId="urn:microsoft.com/office/officeart/2008/layout/VerticalCurvedList"/>
    <dgm:cxn modelId="{013219BF-4F8E-43AD-B39B-952849267D3E}" type="presParOf" srcId="{344342A2-5026-48DF-9C72-AED1FF91395A}" destId="{F8D8528B-4644-4767-B447-AFA61184F9F5}" srcOrd="8" destOrd="0" presId="urn:microsoft.com/office/officeart/2008/layout/VerticalCurvedList"/>
    <dgm:cxn modelId="{8A5BCE79-EBF7-4062-B72E-01E47780D206}" type="presParOf" srcId="{F8D8528B-4644-4767-B447-AFA61184F9F5}" destId="{4BF4F019-95FD-4F9F-BF53-521AD7688C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FBDD4-8A2F-41C4-97CD-D0FC5EF87B06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8D418-1D96-493F-9A49-765BD95C33EF}">
      <dgm:prSet phldrT="[Текст]" custT="1"/>
      <dgm:spPr/>
      <dgm:t>
        <a:bodyPr/>
        <a:lstStyle/>
        <a:p>
          <a:r>
            <a:rPr lang="ru-RU" sz="1100" dirty="0" smtClean="0"/>
            <a:t>Народные инструменты</a:t>
          </a:r>
          <a:endParaRPr lang="ru-RU" sz="1100" dirty="0"/>
        </a:p>
      </dgm:t>
    </dgm:pt>
    <dgm:pt modelId="{DA9B22B7-68ED-4301-B246-A932EAB8BF31}" type="parTrans" cxnId="{71D91719-F9FD-424E-BDFE-65337DA4DCE4}">
      <dgm:prSet/>
      <dgm:spPr/>
      <dgm:t>
        <a:bodyPr/>
        <a:lstStyle/>
        <a:p>
          <a:endParaRPr lang="ru-RU"/>
        </a:p>
      </dgm:t>
    </dgm:pt>
    <dgm:pt modelId="{A2F58525-AA1C-4899-A7B8-FC79EA2586B5}" type="sibTrans" cxnId="{71D91719-F9FD-424E-BDFE-65337DA4DCE4}">
      <dgm:prSet/>
      <dgm:spPr/>
      <dgm:t>
        <a:bodyPr/>
        <a:lstStyle/>
        <a:p>
          <a:endParaRPr lang="ru-RU"/>
        </a:p>
      </dgm:t>
    </dgm:pt>
    <dgm:pt modelId="{D9EB45F5-B86D-4059-A8AB-C155E4BB2219}">
      <dgm:prSet phldrT="[Текст]" custT="1"/>
      <dgm:spPr/>
      <dgm:t>
        <a:bodyPr/>
        <a:lstStyle/>
        <a:p>
          <a:r>
            <a:rPr lang="ru-RU" sz="1100" dirty="0" smtClean="0"/>
            <a:t>Сольное пение</a:t>
          </a:r>
          <a:endParaRPr lang="ru-RU" sz="1100" dirty="0"/>
        </a:p>
      </dgm:t>
    </dgm:pt>
    <dgm:pt modelId="{E2DE09C9-44CF-4DD4-BD20-CF50442F26AC}" type="parTrans" cxnId="{D8A051D8-52CF-46F6-A595-B5C019EA4171}">
      <dgm:prSet/>
      <dgm:spPr/>
      <dgm:t>
        <a:bodyPr/>
        <a:lstStyle/>
        <a:p>
          <a:endParaRPr lang="ru-RU"/>
        </a:p>
      </dgm:t>
    </dgm:pt>
    <dgm:pt modelId="{227141E2-5B0A-42B4-A8A4-FB9F51A974EA}" type="sibTrans" cxnId="{D8A051D8-52CF-46F6-A595-B5C019EA4171}">
      <dgm:prSet/>
      <dgm:spPr/>
      <dgm:t>
        <a:bodyPr/>
        <a:lstStyle/>
        <a:p>
          <a:endParaRPr lang="ru-RU"/>
        </a:p>
      </dgm:t>
    </dgm:pt>
    <dgm:pt modelId="{9E3C14DF-C233-44E4-A2FE-9B530580D401}">
      <dgm:prSet phldrT="[Текст]" custT="1"/>
      <dgm:spPr/>
      <dgm:t>
        <a:bodyPr/>
        <a:lstStyle/>
        <a:p>
          <a:r>
            <a:rPr lang="ru-RU" sz="1100" dirty="0" smtClean="0"/>
            <a:t>Хореографическое творчество</a:t>
          </a:r>
          <a:endParaRPr lang="ru-RU" sz="1100" dirty="0"/>
        </a:p>
      </dgm:t>
    </dgm:pt>
    <dgm:pt modelId="{929F2FEE-8EC4-4F1D-96F3-CB41E018EE60}" type="parTrans" cxnId="{C8C11FC5-3207-4B26-BCD7-D239ECC9C3B3}">
      <dgm:prSet/>
      <dgm:spPr/>
      <dgm:t>
        <a:bodyPr/>
        <a:lstStyle/>
        <a:p>
          <a:endParaRPr lang="ru-RU"/>
        </a:p>
      </dgm:t>
    </dgm:pt>
    <dgm:pt modelId="{09168FCF-0479-4535-ABE3-9DB42C3D48DD}" type="sibTrans" cxnId="{C8C11FC5-3207-4B26-BCD7-D239ECC9C3B3}">
      <dgm:prSet/>
      <dgm:spPr/>
      <dgm:t>
        <a:bodyPr/>
        <a:lstStyle/>
        <a:p>
          <a:endParaRPr lang="ru-RU"/>
        </a:p>
      </dgm:t>
    </dgm:pt>
    <dgm:pt modelId="{10D7C331-0EE6-40E6-899E-BB37A406B0E3}">
      <dgm:prSet phldrT="[Текст]" custT="1"/>
      <dgm:spPr/>
      <dgm:t>
        <a:bodyPr/>
        <a:lstStyle/>
        <a:p>
          <a:r>
            <a:rPr lang="ru-RU" sz="1100" dirty="0" smtClean="0"/>
            <a:t>Изобразительное искусство</a:t>
          </a:r>
          <a:endParaRPr lang="ru-RU" sz="1100" dirty="0"/>
        </a:p>
      </dgm:t>
    </dgm:pt>
    <dgm:pt modelId="{3CBA0278-CAEF-40D6-8C60-FE7950B76024}" type="parTrans" cxnId="{059BF56F-2911-4318-BCA4-BD8DA2ECEEB5}">
      <dgm:prSet/>
      <dgm:spPr/>
      <dgm:t>
        <a:bodyPr/>
        <a:lstStyle/>
        <a:p>
          <a:endParaRPr lang="ru-RU"/>
        </a:p>
      </dgm:t>
    </dgm:pt>
    <dgm:pt modelId="{F86BEC99-653D-4E2D-8D5D-C96376DC86C3}" type="sibTrans" cxnId="{059BF56F-2911-4318-BCA4-BD8DA2ECEEB5}">
      <dgm:prSet/>
      <dgm:spPr/>
      <dgm:t>
        <a:bodyPr/>
        <a:lstStyle/>
        <a:p>
          <a:endParaRPr lang="ru-RU"/>
        </a:p>
      </dgm:t>
    </dgm:pt>
    <dgm:pt modelId="{4DBDE8C2-06AF-495E-B727-6F2C42E8B225}">
      <dgm:prSet phldrT="[Текст]" custT="1"/>
      <dgm:spPr/>
      <dgm:t>
        <a:bodyPr/>
        <a:lstStyle/>
        <a:p>
          <a:r>
            <a:rPr lang="ru-RU" sz="1100" dirty="0" smtClean="0"/>
            <a:t>Хоровое пение</a:t>
          </a:r>
          <a:endParaRPr lang="ru-RU" sz="1100" dirty="0"/>
        </a:p>
      </dgm:t>
    </dgm:pt>
    <dgm:pt modelId="{225FDF78-71D6-4516-B3A1-F118A9BF8CF1}" type="parTrans" cxnId="{31F4C2EC-868B-4895-AEAC-014BEF35F6CA}">
      <dgm:prSet/>
      <dgm:spPr/>
      <dgm:t>
        <a:bodyPr/>
        <a:lstStyle/>
        <a:p>
          <a:endParaRPr lang="ru-RU"/>
        </a:p>
      </dgm:t>
    </dgm:pt>
    <dgm:pt modelId="{A2268DF6-A759-4376-8658-8D2BE45CE10A}" type="sibTrans" cxnId="{31F4C2EC-868B-4895-AEAC-014BEF35F6CA}">
      <dgm:prSet/>
      <dgm:spPr/>
      <dgm:t>
        <a:bodyPr/>
        <a:lstStyle/>
        <a:p>
          <a:endParaRPr lang="ru-RU"/>
        </a:p>
      </dgm:t>
    </dgm:pt>
    <dgm:pt modelId="{9C50F72C-44C5-4EB8-962C-5327DC11E8C2}" type="pres">
      <dgm:prSet presAssocID="{015FBDD4-8A2F-41C4-97CD-D0FC5EF87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86E9A-3666-4B6D-B512-C6FA893EE5F6}" type="pres">
      <dgm:prSet presAssocID="{015FBDD4-8A2F-41C4-97CD-D0FC5EF87B06}" presName="cycle" presStyleCnt="0"/>
      <dgm:spPr/>
      <dgm:t>
        <a:bodyPr/>
        <a:lstStyle/>
        <a:p>
          <a:endParaRPr lang="ru-RU"/>
        </a:p>
      </dgm:t>
    </dgm:pt>
    <dgm:pt modelId="{AD4141D8-9AEA-444A-80F6-91D578E93683}" type="pres">
      <dgm:prSet presAssocID="{DF48D418-1D96-493F-9A49-765BD95C33EF}" presName="nodeFirstNode" presStyleLbl="node1" presStyleIdx="0" presStyleCnt="5" custScaleX="78641" custScaleY="87949" custRadScaleRad="82124" custRadScaleInc="4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D1D61-2301-45FE-A157-892663F26A07}" type="pres">
      <dgm:prSet presAssocID="{A2F58525-AA1C-4899-A7B8-FC79EA2586B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F44054E-DF7C-4C02-BBD9-3E094EBAABD3}" type="pres">
      <dgm:prSet presAssocID="{D9EB45F5-B86D-4059-A8AB-C155E4BB2219}" presName="nodeFollowingNodes" presStyleLbl="node1" presStyleIdx="1" presStyleCnt="5" custScaleX="74707" custScaleY="103278" custRadScaleRad="91959" custRadScaleInc="9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496DB-3229-4F90-B8FB-8447817ABAB8}" type="pres">
      <dgm:prSet presAssocID="{9E3C14DF-C233-44E4-A2FE-9B530580D401}" presName="nodeFollowingNodes" presStyleLbl="node1" presStyleIdx="2" presStyleCnt="5" custScaleX="104425" custRadScaleRad="92975" custRadScaleInc="-17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5DE40-1780-4827-966B-87E2C8F65D79}" type="pres">
      <dgm:prSet presAssocID="{10D7C331-0EE6-40E6-899E-BB37A406B0E3}" presName="nodeFollowingNodes" presStyleLbl="node1" presStyleIdx="3" presStyleCnt="5" custScaleX="79103" custScaleY="103689" custRadScaleRad="83367" custRadScaleInc="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728B5-98FD-4A0E-B6A6-A8B0EE999135}" type="pres">
      <dgm:prSet presAssocID="{4DBDE8C2-06AF-495E-B727-6F2C42E8B225}" presName="nodeFollowingNodes" presStyleLbl="node1" presStyleIdx="4" presStyleCnt="5" custScaleX="77638" custScaleY="97355" custRadScaleRad="76258" custRadScaleInc="-5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D1695-2570-4272-B2F1-C794C7EAAA07}" type="presOf" srcId="{10D7C331-0EE6-40E6-899E-BB37A406B0E3}" destId="{89A5DE40-1780-4827-966B-87E2C8F65D79}" srcOrd="0" destOrd="0" presId="urn:microsoft.com/office/officeart/2005/8/layout/cycle3"/>
    <dgm:cxn modelId="{D8A051D8-52CF-46F6-A595-B5C019EA4171}" srcId="{015FBDD4-8A2F-41C4-97CD-D0FC5EF87B06}" destId="{D9EB45F5-B86D-4059-A8AB-C155E4BB2219}" srcOrd="1" destOrd="0" parTransId="{E2DE09C9-44CF-4DD4-BD20-CF50442F26AC}" sibTransId="{227141E2-5B0A-42B4-A8A4-FB9F51A974EA}"/>
    <dgm:cxn modelId="{D7370ABF-7E62-4CFB-893B-5D0587A0329D}" type="presOf" srcId="{9E3C14DF-C233-44E4-A2FE-9B530580D401}" destId="{F26496DB-3229-4F90-B8FB-8447817ABAB8}" srcOrd="0" destOrd="0" presId="urn:microsoft.com/office/officeart/2005/8/layout/cycle3"/>
    <dgm:cxn modelId="{D76B7CD9-CE2E-40D1-994F-0B63E0DEC018}" type="presOf" srcId="{A2F58525-AA1C-4899-A7B8-FC79EA2586B5}" destId="{D50D1D61-2301-45FE-A157-892663F26A07}" srcOrd="0" destOrd="0" presId="urn:microsoft.com/office/officeart/2005/8/layout/cycle3"/>
    <dgm:cxn modelId="{059BF56F-2911-4318-BCA4-BD8DA2ECEEB5}" srcId="{015FBDD4-8A2F-41C4-97CD-D0FC5EF87B06}" destId="{10D7C331-0EE6-40E6-899E-BB37A406B0E3}" srcOrd="3" destOrd="0" parTransId="{3CBA0278-CAEF-40D6-8C60-FE7950B76024}" sibTransId="{F86BEC99-653D-4E2D-8D5D-C96376DC86C3}"/>
    <dgm:cxn modelId="{6EA210AE-C618-4775-A389-A13AFBD6E5A5}" type="presOf" srcId="{4DBDE8C2-06AF-495E-B727-6F2C42E8B225}" destId="{69B728B5-98FD-4A0E-B6A6-A8B0EE999135}" srcOrd="0" destOrd="0" presId="urn:microsoft.com/office/officeart/2005/8/layout/cycle3"/>
    <dgm:cxn modelId="{C8C11FC5-3207-4B26-BCD7-D239ECC9C3B3}" srcId="{015FBDD4-8A2F-41C4-97CD-D0FC5EF87B06}" destId="{9E3C14DF-C233-44E4-A2FE-9B530580D401}" srcOrd="2" destOrd="0" parTransId="{929F2FEE-8EC4-4F1D-96F3-CB41E018EE60}" sibTransId="{09168FCF-0479-4535-ABE3-9DB42C3D48DD}"/>
    <dgm:cxn modelId="{31F4C2EC-868B-4895-AEAC-014BEF35F6CA}" srcId="{015FBDD4-8A2F-41C4-97CD-D0FC5EF87B06}" destId="{4DBDE8C2-06AF-495E-B727-6F2C42E8B225}" srcOrd="4" destOrd="0" parTransId="{225FDF78-71D6-4516-B3A1-F118A9BF8CF1}" sibTransId="{A2268DF6-A759-4376-8658-8D2BE45CE10A}"/>
    <dgm:cxn modelId="{1802A810-F0CD-411C-8148-D3AF0DF38218}" type="presOf" srcId="{015FBDD4-8A2F-41C4-97CD-D0FC5EF87B06}" destId="{9C50F72C-44C5-4EB8-962C-5327DC11E8C2}" srcOrd="0" destOrd="0" presId="urn:microsoft.com/office/officeart/2005/8/layout/cycle3"/>
    <dgm:cxn modelId="{48B7C563-88D5-434E-B58B-FBF34377754D}" type="presOf" srcId="{DF48D418-1D96-493F-9A49-765BD95C33EF}" destId="{AD4141D8-9AEA-444A-80F6-91D578E93683}" srcOrd="0" destOrd="0" presId="urn:microsoft.com/office/officeart/2005/8/layout/cycle3"/>
    <dgm:cxn modelId="{71D91719-F9FD-424E-BDFE-65337DA4DCE4}" srcId="{015FBDD4-8A2F-41C4-97CD-D0FC5EF87B06}" destId="{DF48D418-1D96-493F-9A49-765BD95C33EF}" srcOrd="0" destOrd="0" parTransId="{DA9B22B7-68ED-4301-B246-A932EAB8BF31}" sibTransId="{A2F58525-AA1C-4899-A7B8-FC79EA2586B5}"/>
    <dgm:cxn modelId="{35681EC7-7645-4272-8445-77C1774EFB9C}" type="presOf" srcId="{D9EB45F5-B86D-4059-A8AB-C155E4BB2219}" destId="{8F44054E-DF7C-4C02-BBD9-3E094EBAABD3}" srcOrd="0" destOrd="0" presId="urn:microsoft.com/office/officeart/2005/8/layout/cycle3"/>
    <dgm:cxn modelId="{170B2AB4-01B2-45C3-B968-1E14EAAFB969}" type="presParOf" srcId="{9C50F72C-44C5-4EB8-962C-5327DC11E8C2}" destId="{67786E9A-3666-4B6D-B512-C6FA893EE5F6}" srcOrd="0" destOrd="0" presId="urn:microsoft.com/office/officeart/2005/8/layout/cycle3"/>
    <dgm:cxn modelId="{830AB723-0550-473E-9340-D77EF4136651}" type="presParOf" srcId="{67786E9A-3666-4B6D-B512-C6FA893EE5F6}" destId="{AD4141D8-9AEA-444A-80F6-91D578E93683}" srcOrd="0" destOrd="0" presId="urn:microsoft.com/office/officeart/2005/8/layout/cycle3"/>
    <dgm:cxn modelId="{3540650E-5DE1-4073-BA11-4DB8C24CD4C9}" type="presParOf" srcId="{67786E9A-3666-4B6D-B512-C6FA893EE5F6}" destId="{D50D1D61-2301-45FE-A157-892663F26A07}" srcOrd="1" destOrd="0" presId="urn:microsoft.com/office/officeart/2005/8/layout/cycle3"/>
    <dgm:cxn modelId="{84543CBD-D7DE-465E-8409-E229A402450C}" type="presParOf" srcId="{67786E9A-3666-4B6D-B512-C6FA893EE5F6}" destId="{8F44054E-DF7C-4C02-BBD9-3E094EBAABD3}" srcOrd="2" destOrd="0" presId="urn:microsoft.com/office/officeart/2005/8/layout/cycle3"/>
    <dgm:cxn modelId="{145AD991-F10C-4673-A7D1-EE14FA0E1907}" type="presParOf" srcId="{67786E9A-3666-4B6D-B512-C6FA893EE5F6}" destId="{F26496DB-3229-4F90-B8FB-8447817ABAB8}" srcOrd="3" destOrd="0" presId="urn:microsoft.com/office/officeart/2005/8/layout/cycle3"/>
    <dgm:cxn modelId="{61F0A3AB-F65F-46EA-86E7-DFB30F583273}" type="presParOf" srcId="{67786E9A-3666-4B6D-B512-C6FA893EE5F6}" destId="{89A5DE40-1780-4827-966B-87E2C8F65D79}" srcOrd="4" destOrd="0" presId="urn:microsoft.com/office/officeart/2005/8/layout/cycle3"/>
    <dgm:cxn modelId="{28A15EBC-DC0B-47B3-A623-D40CABB4EDE7}" type="presParOf" srcId="{67786E9A-3666-4B6D-B512-C6FA893EE5F6}" destId="{69B728B5-98FD-4A0E-B6A6-A8B0EE999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2E31F-639B-458E-A4B4-7367FBBF50C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F30A1-BBF9-4C58-AA33-BFD0AB9B04BB}">
      <dgm:prSet phldrT="[Текст]" custT="1"/>
      <dgm:spPr/>
      <dgm:t>
        <a:bodyPr/>
        <a:lstStyle/>
        <a:p>
          <a:r>
            <a:rPr lang="ru-RU" sz="1400" dirty="0" smtClean="0"/>
            <a:t>2021 г.:</a:t>
          </a:r>
        </a:p>
        <a:p>
          <a:r>
            <a:rPr lang="ru-RU" sz="1400" dirty="0" smtClean="0"/>
            <a:t>- учреждениями культуры, библиотеками и музеем было проведено 400 мероприятий </a:t>
          </a:r>
        </a:p>
        <a:p>
          <a:r>
            <a:rPr lang="ru-RU" sz="1400" dirty="0" smtClean="0"/>
            <a:t>- количество участников 8000 человек с инвалидностью </a:t>
          </a:r>
          <a:endParaRPr lang="ru-RU" sz="1400" dirty="0"/>
        </a:p>
      </dgm:t>
    </dgm:pt>
    <dgm:pt modelId="{66EEFEE0-010B-46D7-A3A0-73FC226946AB}" type="parTrans" cxnId="{E654DF12-2C8F-446E-9C55-7A5A03DDE9A5}">
      <dgm:prSet/>
      <dgm:spPr/>
      <dgm:t>
        <a:bodyPr/>
        <a:lstStyle/>
        <a:p>
          <a:endParaRPr lang="ru-RU"/>
        </a:p>
      </dgm:t>
    </dgm:pt>
    <dgm:pt modelId="{7D0DB2B1-499E-4783-902C-99ADC3C833C1}" type="sibTrans" cxnId="{E654DF12-2C8F-446E-9C55-7A5A03DDE9A5}">
      <dgm:prSet/>
      <dgm:spPr/>
      <dgm:t>
        <a:bodyPr/>
        <a:lstStyle/>
        <a:p>
          <a:endParaRPr lang="ru-RU"/>
        </a:p>
      </dgm:t>
    </dgm:pt>
    <dgm:pt modelId="{83DE709B-ADC3-4DFE-ABFD-E7014C006156}">
      <dgm:prSet phldrT="[Текст]" custT="1"/>
      <dgm:spPr/>
      <dgm:t>
        <a:bodyPr/>
        <a:lstStyle/>
        <a:p>
          <a:r>
            <a:rPr lang="ru-RU" sz="1400" dirty="0" smtClean="0"/>
            <a:t>2022 г. первое полугодие:</a:t>
          </a:r>
        </a:p>
        <a:p>
          <a:r>
            <a:rPr lang="ru-RU" sz="1400" dirty="0" smtClean="0"/>
            <a:t>- проведено 221 мероприятие </a:t>
          </a:r>
        </a:p>
        <a:p>
          <a:r>
            <a:rPr lang="ru-RU" sz="1400" dirty="0" smtClean="0"/>
            <a:t>- количество участников 3000 человек с инвалидностью</a:t>
          </a:r>
        </a:p>
        <a:p>
          <a:endParaRPr lang="ru-RU" sz="600" dirty="0"/>
        </a:p>
      </dgm:t>
    </dgm:pt>
    <dgm:pt modelId="{6ED1A459-37F6-47D2-A7B4-09E9E927201E}" type="parTrans" cxnId="{987DABB5-F542-4FC0-A0E1-D8932BB18507}">
      <dgm:prSet/>
      <dgm:spPr/>
      <dgm:t>
        <a:bodyPr/>
        <a:lstStyle/>
        <a:p>
          <a:endParaRPr lang="ru-RU"/>
        </a:p>
      </dgm:t>
    </dgm:pt>
    <dgm:pt modelId="{91404D8A-B54B-4FE0-9CFF-FC6C2C991AE7}" type="sibTrans" cxnId="{987DABB5-F542-4FC0-A0E1-D8932BB18507}">
      <dgm:prSet/>
      <dgm:spPr/>
      <dgm:t>
        <a:bodyPr/>
        <a:lstStyle/>
        <a:p>
          <a:endParaRPr lang="ru-RU"/>
        </a:p>
      </dgm:t>
    </dgm:pt>
    <dgm:pt modelId="{0A5CE61A-1197-4824-9E5C-C5B0F53AD90C}" type="pres">
      <dgm:prSet presAssocID="{D532E31F-639B-458E-A4B4-7367FBBF50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C7C2-072B-4D62-8642-007F75E38F55}" type="pres">
      <dgm:prSet presAssocID="{1FAF30A1-BBF9-4C58-AA33-BFD0AB9B04BB}" presName="parentLin" presStyleCnt="0"/>
      <dgm:spPr/>
    </dgm:pt>
    <dgm:pt modelId="{7EA2D8D7-80B6-423D-A201-7B91D64B1F19}" type="pres">
      <dgm:prSet presAssocID="{1FAF30A1-BBF9-4C58-AA33-BFD0AB9B04B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CE407AB-EF3E-40D7-A0AB-D2615BAEB5F1}" type="pres">
      <dgm:prSet presAssocID="{1FAF30A1-BBF9-4C58-AA33-BFD0AB9B04BB}" presName="parentText" presStyleLbl="node1" presStyleIdx="0" presStyleCnt="2" custScaleX="144408" custScaleY="715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21E2C-DA5C-4746-B26C-0C7F71051BDB}" type="pres">
      <dgm:prSet presAssocID="{1FAF30A1-BBF9-4C58-AA33-BFD0AB9B04BB}" presName="negativeSpace" presStyleCnt="0"/>
      <dgm:spPr/>
    </dgm:pt>
    <dgm:pt modelId="{0D07D64E-FEAA-4DF5-914F-0D2AF18201A2}" type="pres">
      <dgm:prSet presAssocID="{1FAF30A1-BBF9-4C58-AA33-BFD0AB9B04BB}" presName="childText" presStyleLbl="conFgAcc1" presStyleIdx="0" presStyleCnt="2" custLinFactY="-361040" custLinFactNeighborY="-400000">
        <dgm:presLayoutVars>
          <dgm:bulletEnabled val="1"/>
        </dgm:presLayoutVars>
      </dgm:prSet>
      <dgm:spPr/>
    </dgm:pt>
    <dgm:pt modelId="{075A081E-71DF-4133-95A4-61C76D86CD45}" type="pres">
      <dgm:prSet presAssocID="{7D0DB2B1-499E-4783-902C-99ADC3C833C1}" presName="spaceBetweenRectangles" presStyleCnt="0"/>
      <dgm:spPr/>
    </dgm:pt>
    <dgm:pt modelId="{1BBC0805-86C3-4488-A328-D52AF9615D93}" type="pres">
      <dgm:prSet presAssocID="{83DE709B-ADC3-4DFE-ABFD-E7014C006156}" presName="parentLin" presStyleCnt="0"/>
      <dgm:spPr/>
    </dgm:pt>
    <dgm:pt modelId="{37757C27-7BEB-49DE-A2A9-60FBC9DAD4E0}" type="pres">
      <dgm:prSet presAssocID="{83DE709B-ADC3-4DFE-ABFD-E7014C00615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D93B26E-BECF-4E1F-825D-C8F796ECA0E6}" type="pres">
      <dgm:prSet presAssocID="{83DE709B-ADC3-4DFE-ABFD-E7014C006156}" presName="parentText" presStyleLbl="node1" presStyleIdx="1" presStyleCnt="2" custScaleX="137251" custScaleY="658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4A3E-7486-487F-B4C6-5D91906A12D8}" type="pres">
      <dgm:prSet presAssocID="{83DE709B-ADC3-4DFE-ABFD-E7014C006156}" presName="negativeSpace" presStyleCnt="0"/>
      <dgm:spPr/>
    </dgm:pt>
    <dgm:pt modelId="{ED6766A3-2A59-4DE0-8F74-00A94F4B92B1}" type="pres">
      <dgm:prSet presAssocID="{83DE709B-ADC3-4DFE-ABFD-E7014C006156}" presName="childText" presStyleLbl="conFgAcc1" presStyleIdx="1" presStyleCnt="2" custLinFactY="-200528" custLinFactNeighborY="-300000">
        <dgm:presLayoutVars>
          <dgm:bulletEnabled val="1"/>
        </dgm:presLayoutVars>
      </dgm:prSet>
      <dgm:spPr/>
    </dgm:pt>
  </dgm:ptLst>
  <dgm:cxnLst>
    <dgm:cxn modelId="{9BE1CCBD-DC14-4096-8FF8-B20E94BDE240}" type="presOf" srcId="{1FAF30A1-BBF9-4C58-AA33-BFD0AB9B04BB}" destId="{ACE407AB-EF3E-40D7-A0AB-D2615BAEB5F1}" srcOrd="1" destOrd="0" presId="urn:microsoft.com/office/officeart/2005/8/layout/list1"/>
    <dgm:cxn modelId="{E654DF12-2C8F-446E-9C55-7A5A03DDE9A5}" srcId="{D532E31F-639B-458E-A4B4-7367FBBF50CB}" destId="{1FAF30A1-BBF9-4C58-AA33-BFD0AB9B04BB}" srcOrd="0" destOrd="0" parTransId="{66EEFEE0-010B-46D7-A3A0-73FC226946AB}" sibTransId="{7D0DB2B1-499E-4783-902C-99ADC3C833C1}"/>
    <dgm:cxn modelId="{FF1E36AA-DDDB-4EE2-99FF-09CEC0988934}" type="presOf" srcId="{1FAF30A1-BBF9-4C58-AA33-BFD0AB9B04BB}" destId="{7EA2D8D7-80B6-423D-A201-7B91D64B1F19}" srcOrd="0" destOrd="0" presId="urn:microsoft.com/office/officeart/2005/8/layout/list1"/>
    <dgm:cxn modelId="{987DABB5-F542-4FC0-A0E1-D8932BB18507}" srcId="{D532E31F-639B-458E-A4B4-7367FBBF50CB}" destId="{83DE709B-ADC3-4DFE-ABFD-E7014C006156}" srcOrd="1" destOrd="0" parTransId="{6ED1A459-37F6-47D2-A7B4-09E9E927201E}" sibTransId="{91404D8A-B54B-4FE0-9CFF-FC6C2C991AE7}"/>
    <dgm:cxn modelId="{335C05A8-5D79-45F5-A63A-5526F1781DF7}" type="presOf" srcId="{D532E31F-639B-458E-A4B4-7367FBBF50CB}" destId="{0A5CE61A-1197-4824-9E5C-C5B0F53AD90C}" srcOrd="0" destOrd="0" presId="urn:microsoft.com/office/officeart/2005/8/layout/list1"/>
    <dgm:cxn modelId="{AEA0F364-3D6B-439B-932C-F8E2AF51F114}" type="presOf" srcId="{83DE709B-ADC3-4DFE-ABFD-E7014C006156}" destId="{3D93B26E-BECF-4E1F-825D-C8F796ECA0E6}" srcOrd="1" destOrd="0" presId="urn:microsoft.com/office/officeart/2005/8/layout/list1"/>
    <dgm:cxn modelId="{ECEEE889-AB59-423B-82C7-7C0F1DB9D334}" type="presOf" srcId="{83DE709B-ADC3-4DFE-ABFD-E7014C006156}" destId="{37757C27-7BEB-49DE-A2A9-60FBC9DAD4E0}" srcOrd="0" destOrd="0" presId="urn:microsoft.com/office/officeart/2005/8/layout/list1"/>
    <dgm:cxn modelId="{4E4FD33D-D93B-4C46-8083-F4FA21AA3869}" type="presParOf" srcId="{0A5CE61A-1197-4824-9E5C-C5B0F53AD90C}" destId="{16DCC7C2-072B-4D62-8642-007F75E38F55}" srcOrd="0" destOrd="0" presId="urn:microsoft.com/office/officeart/2005/8/layout/list1"/>
    <dgm:cxn modelId="{88123014-C908-4796-A9FA-00B335E89301}" type="presParOf" srcId="{16DCC7C2-072B-4D62-8642-007F75E38F55}" destId="{7EA2D8D7-80B6-423D-A201-7B91D64B1F19}" srcOrd="0" destOrd="0" presId="urn:microsoft.com/office/officeart/2005/8/layout/list1"/>
    <dgm:cxn modelId="{9D693D74-2B85-47A7-A926-845C2D22FD94}" type="presParOf" srcId="{16DCC7C2-072B-4D62-8642-007F75E38F55}" destId="{ACE407AB-EF3E-40D7-A0AB-D2615BAEB5F1}" srcOrd="1" destOrd="0" presId="urn:microsoft.com/office/officeart/2005/8/layout/list1"/>
    <dgm:cxn modelId="{63CE73EE-6D98-4A9B-AE53-43AD0DB15CF3}" type="presParOf" srcId="{0A5CE61A-1197-4824-9E5C-C5B0F53AD90C}" destId="{09A21E2C-DA5C-4746-B26C-0C7F71051BDB}" srcOrd="1" destOrd="0" presId="urn:microsoft.com/office/officeart/2005/8/layout/list1"/>
    <dgm:cxn modelId="{49066BAE-28F9-4AB3-B123-D05372EAA888}" type="presParOf" srcId="{0A5CE61A-1197-4824-9E5C-C5B0F53AD90C}" destId="{0D07D64E-FEAA-4DF5-914F-0D2AF18201A2}" srcOrd="2" destOrd="0" presId="urn:microsoft.com/office/officeart/2005/8/layout/list1"/>
    <dgm:cxn modelId="{D401D5F7-F912-4465-90F4-BAD9EF2D9AE3}" type="presParOf" srcId="{0A5CE61A-1197-4824-9E5C-C5B0F53AD90C}" destId="{075A081E-71DF-4133-95A4-61C76D86CD45}" srcOrd="3" destOrd="0" presId="urn:microsoft.com/office/officeart/2005/8/layout/list1"/>
    <dgm:cxn modelId="{38E32BCD-F568-4750-AC84-6D12E931649E}" type="presParOf" srcId="{0A5CE61A-1197-4824-9E5C-C5B0F53AD90C}" destId="{1BBC0805-86C3-4488-A328-D52AF9615D93}" srcOrd="4" destOrd="0" presId="urn:microsoft.com/office/officeart/2005/8/layout/list1"/>
    <dgm:cxn modelId="{3DEE921B-73B8-4809-87BD-87C1FF6AE984}" type="presParOf" srcId="{1BBC0805-86C3-4488-A328-D52AF9615D93}" destId="{37757C27-7BEB-49DE-A2A9-60FBC9DAD4E0}" srcOrd="0" destOrd="0" presId="urn:microsoft.com/office/officeart/2005/8/layout/list1"/>
    <dgm:cxn modelId="{1EBD5B9E-B784-4179-9B60-C719CA2CE739}" type="presParOf" srcId="{1BBC0805-86C3-4488-A328-D52AF9615D93}" destId="{3D93B26E-BECF-4E1F-825D-C8F796ECA0E6}" srcOrd="1" destOrd="0" presId="urn:microsoft.com/office/officeart/2005/8/layout/list1"/>
    <dgm:cxn modelId="{E3528A2E-BEE1-4DCE-A0B8-C79A004CD2A9}" type="presParOf" srcId="{0A5CE61A-1197-4824-9E5C-C5B0F53AD90C}" destId="{B7864A3E-7486-487F-B4C6-5D91906A12D8}" srcOrd="5" destOrd="0" presId="urn:microsoft.com/office/officeart/2005/8/layout/list1"/>
    <dgm:cxn modelId="{84E32AC0-CA9C-443E-8079-722ABB9A9533}" type="presParOf" srcId="{0A5CE61A-1197-4824-9E5C-C5B0F53AD90C}" destId="{ED6766A3-2A59-4DE0-8F74-00A94F4B92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6A4A1-6514-4CC6-BB24-D94E945F1E5F}">
      <dsp:nvSpPr>
        <dsp:cNvPr id="0" name=""/>
        <dsp:cNvSpPr/>
      </dsp:nvSpPr>
      <dsp:spPr>
        <a:xfrm>
          <a:off x="-3812361" y="-582266"/>
          <a:ext cx="4518409" cy="4518409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BEB3D-5574-4E90-9079-3513F8964B18}">
      <dsp:nvSpPr>
        <dsp:cNvPr id="0" name=""/>
        <dsp:cNvSpPr/>
      </dsp:nvSpPr>
      <dsp:spPr>
        <a:xfrm>
          <a:off x="359563" y="212090"/>
          <a:ext cx="5287414" cy="3982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954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 учреждений дополнительного образования</a:t>
          </a:r>
          <a:endParaRPr lang="ru-RU" sz="1500" kern="1200" dirty="0"/>
        </a:p>
      </dsp:txBody>
      <dsp:txXfrm>
        <a:off x="359563" y="212090"/>
        <a:ext cx="5287414" cy="398249"/>
      </dsp:txXfrm>
    </dsp:sp>
    <dsp:sp modelId="{73766C6F-4F2A-4A2A-BF24-D12DF8C95EA0}">
      <dsp:nvSpPr>
        <dsp:cNvPr id="0" name=""/>
        <dsp:cNvSpPr/>
      </dsp:nvSpPr>
      <dsp:spPr>
        <a:xfrm>
          <a:off x="7723" y="125760"/>
          <a:ext cx="585266" cy="5709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350E3D-070A-44F1-9DB4-67A63985C6DF}">
      <dsp:nvSpPr>
        <dsp:cNvPr id="0" name=""/>
        <dsp:cNvSpPr/>
      </dsp:nvSpPr>
      <dsp:spPr>
        <a:xfrm>
          <a:off x="651914" y="874947"/>
          <a:ext cx="5028003" cy="432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954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10 учреждений культуры клубного типа</a:t>
          </a:r>
          <a:endParaRPr lang="ru-RU" sz="1500" kern="1200" dirty="0"/>
        </a:p>
      </dsp:txBody>
      <dsp:txXfrm>
        <a:off x="651914" y="874947"/>
        <a:ext cx="5028003" cy="432029"/>
      </dsp:txXfrm>
    </dsp:sp>
    <dsp:sp modelId="{A88E34C6-6C80-4D76-B201-C81FA234C052}">
      <dsp:nvSpPr>
        <dsp:cNvPr id="0" name=""/>
        <dsp:cNvSpPr/>
      </dsp:nvSpPr>
      <dsp:spPr>
        <a:xfrm>
          <a:off x="179162" y="756097"/>
          <a:ext cx="592103" cy="5759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529DD9-52F6-43E1-B97A-0DEE9FED60A0}">
      <dsp:nvSpPr>
        <dsp:cNvPr id="0" name=""/>
        <dsp:cNvSpPr/>
      </dsp:nvSpPr>
      <dsp:spPr>
        <a:xfrm>
          <a:off x="635293" y="1528630"/>
          <a:ext cx="5053338" cy="4633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954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 учреждения культуры музейного типа</a:t>
          </a:r>
          <a:endParaRPr lang="ru-RU" sz="1500" kern="1200" dirty="0"/>
        </a:p>
      </dsp:txBody>
      <dsp:txXfrm>
        <a:off x="635293" y="1528630"/>
        <a:ext cx="5053338" cy="463363"/>
      </dsp:txXfrm>
    </dsp:sp>
    <dsp:sp modelId="{9DFB29A6-FA97-4E26-B0A1-5201720E15EC}">
      <dsp:nvSpPr>
        <dsp:cNvPr id="0" name=""/>
        <dsp:cNvSpPr/>
      </dsp:nvSpPr>
      <dsp:spPr>
        <a:xfrm>
          <a:off x="236434" y="1396474"/>
          <a:ext cx="603247" cy="6075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F6B007-8FD2-4175-96AA-AEF98BCC92F3}">
      <dsp:nvSpPr>
        <dsp:cNvPr id="0" name=""/>
        <dsp:cNvSpPr/>
      </dsp:nvSpPr>
      <dsp:spPr>
        <a:xfrm>
          <a:off x="425271" y="2242900"/>
          <a:ext cx="5263360" cy="5159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954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 учреждения культуры библиотечного типа</a:t>
          </a:r>
          <a:endParaRPr lang="ru-RU" sz="1500" kern="1200" dirty="0"/>
        </a:p>
      </dsp:txBody>
      <dsp:txXfrm>
        <a:off x="425271" y="2242900"/>
        <a:ext cx="5263360" cy="515960"/>
      </dsp:txXfrm>
    </dsp:sp>
    <dsp:sp modelId="{4BF4F019-95FD-4F9F-BF53-521AD7688C47}">
      <dsp:nvSpPr>
        <dsp:cNvPr id="0" name=""/>
        <dsp:cNvSpPr/>
      </dsp:nvSpPr>
      <dsp:spPr>
        <a:xfrm>
          <a:off x="168277" y="2173573"/>
          <a:ext cx="543564" cy="543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D61-2301-45FE-A157-892663F26A07}">
      <dsp:nvSpPr>
        <dsp:cNvPr id="0" name=""/>
        <dsp:cNvSpPr/>
      </dsp:nvSpPr>
      <dsp:spPr>
        <a:xfrm>
          <a:off x="845197" y="246083"/>
          <a:ext cx="2820983" cy="2820983"/>
        </a:xfrm>
        <a:prstGeom prst="circularArrow">
          <a:avLst>
            <a:gd name="adj1" fmla="val 5544"/>
            <a:gd name="adj2" fmla="val 330680"/>
            <a:gd name="adj3" fmla="val 14334688"/>
            <a:gd name="adj4" fmla="val 170544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4141D8-9AEA-444A-80F6-91D578E93683}">
      <dsp:nvSpPr>
        <dsp:cNvPr id="0" name=""/>
        <dsp:cNvSpPr/>
      </dsp:nvSpPr>
      <dsp:spPr>
        <a:xfrm>
          <a:off x="1760623" y="230764"/>
          <a:ext cx="990131" cy="553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Народные инструменты</a:t>
          </a:r>
          <a:endParaRPr lang="ru-RU" sz="1100" kern="1200" dirty="0"/>
        </a:p>
      </dsp:txBody>
      <dsp:txXfrm>
        <a:off x="1787651" y="257792"/>
        <a:ext cx="936075" cy="499606"/>
      </dsp:txXfrm>
    </dsp:sp>
    <dsp:sp modelId="{8F44054E-DF7C-4C02-BBD9-3E094EBAABD3}">
      <dsp:nvSpPr>
        <dsp:cNvPr id="0" name=""/>
        <dsp:cNvSpPr/>
      </dsp:nvSpPr>
      <dsp:spPr>
        <a:xfrm>
          <a:off x="2816258" y="934011"/>
          <a:ext cx="940600" cy="650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Сольное пение</a:t>
          </a:r>
          <a:endParaRPr lang="ru-RU" sz="1100" kern="1200" dirty="0"/>
        </a:p>
      </dsp:txBody>
      <dsp:txXfrm>
        <a:off x="2847996" y="965749"/>
        <a:ext cx="877124" cy="586686"/>
      </dsp:txXfrm>
    </dsp:sp>
    <dsp:sp modelId="{F26496DB-3229-4F90-B8FB-8447817ABAB8}">
      <dsp:nvSpPr>
        <dsp:cNvPr id="0" name=""/>
        <dsp:cNvSpPr/>
      </dsp:nvSpPr>
      <dsp:spPr>
        <a:xfrm>
          <a:off x="2355820" y="1953280"/>
          <a:ext cx="1314765" cy="629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Хореографическое творчество</a:t>
          </a:r>
          <a:endParaRPr lang="ru-RU" sz="1100" kern="1200" dirty="0"/>
        </a:p>
      </dsp:txBody>
      <dsp:txXfrm>
        <a:off x="2386551" y="1984011"/>
        <a:ext cx="1253303" cy="568064"/>
      </dsp:txXfrm>
    </dsp:sp>
    <dsp:sp modelId="{89A5DE40-1780-4827-966B-87E2C8F65D79}">
      <dsp:nvSpPr>
        <dsp:cNvPr id="0" name=""/>
        <dsp:cNvSpPr/>
      </dsp:nvSpPr>
      <dsp:spPr>
        <a:xfrm>
          <a:off x="1075775" y="1946697"/>
          <a:ext cx="995948" cy="6527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Изобразительное искусство</a:t>
          </a:r>
          <a:endParaRPr lang="ru-RU" sz="1100" kern="1200" dirty="0"/>
        </a:p>
      </dsp:txBody>
      <dsp:txXfrm>
        <a:off x="1107640" y="1978562"/>
        <a:ext cx="932218" cy="589019"/>
      </dsp:txXfrm>
    </dsp:sp>
    <dsp:sp modelId="{69B728B5-98FD-4A0E-B6A6-A8B0EE999135}">
      <dsp:nvSpPr>
        <dsp:cNvPr id="0" name=""/>
        <dsp:cNvSpPr/>
      </dsp:nvSpPr>
      <dsp:spPr>
        <a:xfrm>
          <a:off x="830132" y="952653"/>
          <a:ext cx="977503" cy="612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Хоровое пение</a:t>
          </a:r>
          <a:endParaRPr lang="ru-RU" sz="1100" kern="1200" dirty="0"/>
        </a:p>
      </dsp:txBody>
      <dsp:txXfrm>
        <a:off x="860050" y="982571"/>
        <a:ext cx="917667" cy="553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7D64E-FEAA-4DF5-914F-0D2AF18201A2}">
      <dsp:nvSpPr>
        <dsp:cNvPr id="0" name=""/>
        <dsp:cNvSpPr/>
      </dsp:nvSpPr>
      <dsp:spPr>
        <a:xfrm>
          <a:off x="0" y="648071"/>
          <a:ext cx="6912768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407AB-EF3E-40D7-A0AB-D2615BAEB5F1}">
      <dsp:nvSpPr>
        <dsp:cNvPr id="0" name=""/>
        <dsp:cNvSpPr/>
      </dsp:nvSpPr>
      <dsp:spPr>
        <a:xfrm>
          <a:off x="325723" y="144017"/>
          <a:ext cx="6585194" cy="1268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2021 г.: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учреждениями культуры, библиотеками и музеем было проведено 400 мероприятий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количество участников 8000 человек с инвалидностью </a:t>
          </a:r>
          <a:endParaRPr lang="ru-RU" sz="1400" kern="1200" dirty="0"/>
        </a:p>
      </dsp:txBody>
      <dsp:txXfrm>
        <a:off x="387627" y="205921"/>
        <a:ext cx="6461386" cy="1144298"/>
      </dsp:txXfrm>
    </dsp:sp>
    <dsp:sp modelId="{ED6766A3-2A59-4DE0-8F74-00A94F4B92B1}">
      <dsp:nvSpPr>
        <dsp:cNvPr id="0" name=""/>
        <dsp:cNvSpPr/>
      </dsp:nvSpPr>
      <dsp:spPr>
        <a:xfrm>
          <a:off x="0" y="2016224"/>
          <a:ext cx="6912768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B26E-BECF-4E1F-825D-C8F796ECA0E6}">
      <dsp:nvSpPr>
        <dsp:cNvPr id="0" name=""/>
        <dsp:cNvSpPr/>
      </dsp:nvSpPr>
      <dsp:spPr>
        <a:xfrm>
          <a:off x="341925" y="1507164"/>
          <a:ext cx="6570146" cy="11664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2022 г. первое полугодие: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проведено 221 мероприятие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количество участников 3000 человек с инвалидностью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98869" y="1564108"/>
        <a:ext cx="6456258" cy="1052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F7F5-D941-406D-B4F7-6753941126A8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1450-6252-4C9A-8F42-78D6CB8B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7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1450-6252-4C9A-8F42-78D6CB8B826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7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0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3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4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5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C5D1-EA6E-4F94-AF8B-D60A4D7749D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1FE7-D47A-446D-9161-DF771DF4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png"/><Relationship Id="rId4" Type="http://schemas.openxmlformats.org/officeDocument/2006/relationships/diagramData" Target="../diagrams/data2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YandexDisk\Проекты\Текущие\Дизайн\Готовые проекты\Управление культуры  администрации г.Сыктывкара\Фирменный стиль\Шаблон презентации\Слайд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1588"/>
            <a:ext cx="914717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DDE3C8-4D9D-4041-BC94-2FEF463B73F0}"/>
              </a:ext>
            </a:extLst>
          </p:cNvPr>
          <p:cNvSpPr txBox="1"/>
          <p:nvPr/>
        </p:nvSpPr>
        <p:spPr>
          <a:xfrm>
            <a:off x="395536" y="987574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 smtClean="0">
              <a:solidFill>
                <a:schemeClr val="tx2"/>
              </a:solidFill>
              <a:latin typeface="Franklin Gothic Demi" pitchFamily="34" charset="0"/>
            </a:endParaRPr>
          </a:p>
          <a:p>
            <a:endParaRPr lang="ru-RU" sz="1500" dirty="0">
              <a:solidFill>
                <a:schemeClr val="tx2"/>
              </a:solidFill>
              <a:latin typeface="Franklin Gothic Demi" pitchFamily="34" charset="0"/>
            </a:endParaRPr>
          </a:p>
          <a:p>
            <a:r>
              <a:rPr lang="ru-RU" sz="1500" dirty="0" smtClean="0">
                <a:solidFill>
                  <a:schemeClr val="tx2"/>
                </a:solidFill>
                <a:latin typeface="Franklin Gothic Demi" pitchFamily="34" charset="0"/>
              </a:rPr>
              <a:t>О </a:t>
            </a:r>
            <a:r>
              <a:rPr lang="ru-RU" sz="1500" dirty="0">
                <a:solidFill>
                  <a:schemeClr val="tx2"/>
                </a:solidFill>
                <a:latin typeface="Franklin Gothic Demi" pitchFamily="34" charset="0"/>
              </a:rPr>
              <a:t>выполнении постановления администрации МО ГО «Сыктывкар» от 25.11.2015 № 11/3632 «Об утверждении плана мероприятий («дорожная карта») по повышению значений показателей доступности для инвалидов объектов и услуг в установленных сферах деятельности»</a:t>
            </a:r>
            <a:endParaRPr lang="ru-RU" sz="1500" dirty="0" smtClean="0">
              <a:solidFill>
                <a:schemeClr val="tx2"/>
              </a:solidFill>
              <a:latin typeface="Franklin Gothic Demi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Franklin Gothic Demi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Franklin Gothic Demi" pitchFamily="34" charset="0"/>
            </a:endParaRPr>
          </a:p>
          <a:p>
            <a:r>
              <a:rPr lang="ru-RU" sz="1000" dirty="0" smtClean="0">
                <a:solidFill>
                  <a:schemeClr val="tx2"/>
                </a:solidFill>
                <a:latin typeface="Franklin Gothic Demi" pitchFamily="34" charset="0"/>
              </a:rPr>
              <a:t>Докладчик– Юрковский В.И</a:t>
            </a:r>
            <a:r>
              <a:rPr lang="ru-RU" sz="1000" dirty="0">
                <a:solidFill>
                  <a:schemeClr val="tx2"/>
                </a:solidFill>
                <a:latin typeface="Franklin Gothic Demi" pitchFamily="34" charset="0"/>
              </a:rPr>
              <a:t>., </a:t>
            </a:r>
            <a:r>
              <a:rPr lang="ru-RU" sz="1000" dirty="0" smtClean="0">
                <a:solidFill>
                  <a:schemeClr val="tx2"/>
                </a:solidFill>
                <a:latin typeface="Franklin Gothic Demi" pitchFamily="34" charset="0"/>
              </a:rPr>
              <a:t>начальник </a:t>
            </a:r>
            <a:r>
              <a:rPr lang="ru-RU" sz="1000" dirty="0">
                <a:solidFill>
                  <a:schemeClr val="tx2"/>
                </a:solidFill>
                <a:latin typeface="Franklin Gothic Demi" pitchFamily="34" charset="0"/>
              </a:rPr>
              <a:t>управления культуры администрации МО ГО «Сыктывкар</a:t>
            </a:r>
            <a:r>
              <a:rPr lang="ru-RU" sz="1000" dirty="0" smtClean="0">
                <a:solidFill>
                  <a:schemeClr val="tx2"/>
                </a:solidFill>
                <a:latin typeface="Franklin Gothic Demi" pitchFamily="34" charset="0"/>
              </a:rPr>
              <a:t>»</a:t>
            </a:r>
            <a:endParaRPr lang="ru-RU" sz="1000" dirty="0">
              <a:solidFill>
                <a:schemeClr val="tx2"/>
              </a:solidFill>
              <a:latin typeface="Franklin Gothic Demi" pitchFamily="34" charset="0"/>
            </a:endParaRPr>
          </a:p>
        </p:txBody>
      </p:sp>
      <p:pic>
        <p:nvPicPr>
          <p:cNvPr id="1026" name="Picture 2" descr="C:\Users\Tyurnina-AN\Desktop\logo_sour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60" y="-1588"/>
            <a:ext cx="502603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4" y="-68365"/>
            <a:ext cx="9402844" cy="5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123728" y="267493"/>
            <a:ext cx="522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Культурно-досуговые мероприятия</a:t>
            </a:r>
            <a:endParaRPr lang="ru-RU" sz="14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pic>
        <p:nvPicPr>
          <p:cNvPr id="2050" name="Picture 2" descr="C:\Users\scherbakova-sg\Desktop\на презентацию по инвалидам\Музей\20220518_155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37238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</a:rPr>
              <a:t>Выставка в Литературно-театральном музее имени Н.М. Дьяконова</a:t>
            </a:r>
            <a:endParaRPr lang="ru-RU" sz="9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C:\Users\scherbakova-sg\Desktop\на презентацию по инвалидам\ДРКиИ\xQM0MwkP3z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48" y="1215217"/>
            <a:ext cx="3008991" cy="22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548" y="3723878"/>
            <a:ext cx="3044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Фестиваль «Красная гвоздика»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scherbakova-sg\Desktop\на презентацию по инвалидам\Октябрь\img16508849646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54333"/>
            <a:ext cx="2736304" cy="22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3785433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Конкурс-фестиваль «Радуга талантов»</a:t>
            </a:r>
            <a:endParaRPr lang="ru-RU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4" y="-47028"/>
            <a:ext cx="9402844" cy="5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123728" y="267493"/>
            <a:ext cx="522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Культурно-досуговые мероприятия</a:t>
            </a:r>
            <a:endParaRPr lang="ru-RU" sz="14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pic>
        <p:nvPicPr>
          <p:cNvPr id="3074" name="Picture 2" descr="C:\Users\scherbakova-sg\Desktop\новогодний мастер-кла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5273"/>
            <a:ext cx="2664296" cy="23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86789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Мастер-класс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cherbakova-sg\Desktop\на презентацию по инвалидам\ЦБС\Патриотический ча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67471"/>
            <a:ext cx="2880320" cy="2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867894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Патриотический час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scherbakova-sg\Desktop\на презентацию по инвалидам\ЦБС\мир робот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67471"/>
            <a:ext cx="2632737" cy="2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3867894"/>
            <a:ext cx="2496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Познавательная программа </a:t>
            </a:r>
            <a:endParaRPr lang="ru-RU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4" y="-47028"/>
            <a:ext cx="9402844" cy="5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123728" y="267493"/>
            <a:ext cx="522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Клубные формирования</a:t>
            </a:r>
            <a:endParaRPr lang="ru-RU" sz="14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651870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Студия «Ажур» 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(Дом культуры «Волна»)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3" name="Picture 3" descr="C:\Users\scherbakova-sg\Desktop\на презентацию по инвалидам\ДРКиИ\WO5eteb9dv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560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3623774"/>
            <a:ext cx="275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Вокальный ансамбль «Зорюшка»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 (Дом развития культуры и искусства»)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scherbakova-sg\Desktop\на презентацию по инвалидам\Волна\Волна Добра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2272"/>
            <a:ext cx="2711530" cy="23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3746885"/>
            <a:ext cx="1728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Театральная студия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 «Волна добра»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 (Дом культуры «Волна»)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scherbakova-sg\Desktop\на презентацию по инвалидам\Волна\Юлия Чуд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7" y="1442272"/>
            <a:ext cx="2514915" cy="21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4" y="-47028"/>
            <a:ext cx="9402844" cy="5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123728" y="267493"/>
            <a:ext cx="522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Индивидуальная работа</a:t>
            </a:r>
            <a:endParaRPr lang="ru-RU" sz="14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pic>
        <p:nvPicPr>
          <p:cNvPr id="2050" name="Picture 2" descr="C:\Users\scherbakova-sg\Desktop\Брайл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5089"/>
            <a:ext cx="2520280" cy="25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erbakova-sg\Desktop\Брайля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76" y="1492855"/>
            <a:ext cx="25442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erbakova-sg\Desktop\на презентацию по инвалидам\Волна\Ebp1SG8j24J4WK80Dqtti0Fdbm5Udgqmb4Pwrn2nFIMtKFUb4JtEz6XXtxaLSRuU5WtTDhLn-Xy_1fpjGB-GfX4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25089"/>
            <a:ext cx="2807389" cy="25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795886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В библиотеке «Светоч» и библиотеке-филиале № 10 </a:t>
            </a:r>
            <a:r>
              <a:rPr lang="ru-RU" sz="1000" b="1" dirty="0" err="1" smtClean="0">
                <a:solidFill>
                  <a:schemeClr val="tx2"/>
                </a:solidFill>
              </a:rPr>
              <a:t>им.И.А.Куратова</a:t>
            </a:r>
            <a:r>
              <a:rPr lang="ru-RU" sz="1000" b="1" dirty="0" smtClean="0">
                <a:solidFill>
                  <a:schemeClr val="tx2"/>
                </a:solidFill>
              </a:rPr>
              <a:t> организованы пункты выдачи книг с укрупненным шрифтом из фонда ГБУ РК «Специальная библиотека для слепых Республики Коми Луи Брайля»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2094" y="3740681"/>
            <a:ext cx="2756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Анастасия </a:t>
            </a:r>
            <a:r>
              <a:rPr lang="ru-RU" sz="1000" b="1" dirty="0" err="1" smtClean="0">
                <a:solidFill>
                  <a:schemeClr val="tx2"/>
                </a:solidFill>
              </a:rPr>
              <a:t>Лабецкая</a:t>
            </a:r>
            <a:r>
              <a:rPr lang="ru-RU" sz="10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(Студия «Ажур» 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Дом культуры «Волна»)</a:t>
            </a:r>
            <a:endParaRPr lang="ru-RU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YandexDisk\Проекты\Текущие\Дизайн\Готовые проекты\Управление культуры  администрации г.Сыктывкара\Фирменный стиль\Шаблон презентации\Слайд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1588"/>
            <a:ext cx="914717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DDE3C8-4D9D-4041-BC94-2FEF463B73F0}"/>
              </a:ext>
            </a:extLst>
          </p:cNvPr>
          <p:cNvSpPr txBox="1"/>
          <p:nvPr/>
        </p:nvSpPr>
        <p:spPr>
          <a:xfrm>
            <a:off x="336303" y="1570682"/>
            <a:ext cx="36724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1F497D"/>
              </a:solidFill>
              <a:latin typeface="Franklin Gothic Demi" pitchFamily="34" charset="0"/>
            </a:endParaRPr>
          </a:p>
          <a:p>
            <a:endParaRPr lang="ru-RU" sz="2000" dirty="0">
              <a:solidFill>
                <a:srgbClr val="1F497D"/>
              </a:solidFill>
              <a:latin typeface="Franklin Gothic Demi" pitchFamily="34" charset="0"/>
            </a:endParaRPr>
          </a:p>
          <a:p>
            <a:endParaRPr lang="ru-RU" sz="2000" dirty="0" smtClean="0">
              <a:solidFill>
                <a:srgbClr val="1F497D"/>
              </a:solidFill>
              <a:latin typeface="Franklin Gothic Demi" pitchFamily="34" charset="0"/>
            </a:endParaRPr>
          </a:p>
          <a:p>
            <a:r>
              <a:rPr lang="ru-RU" sz="2400" dirty="0" smtClean="0">
                <a:solidFill>
                  <a:srgbClr val="1F497D"/>
                </a:solidFill>
                <a:latin typeface="Franklin Gothic Demi" pitchFamily="34" charset="0"/>
              </a:rPr>
              <a:t>Спасибо за внимание !</a:t>
            </a:r>
          </a:p>
          <a:p>
            <a:endParaRPr lang="ru-RU" sz="2000" dirty="0" smtClean="0">
              <a:solidFill>
                <a:srgbClr val="1F497D"/>
              </a:solidFill>
              <a:latin typeface="Franklin Gothic Demi" pitchFamily="34" charset="0"/>
            </a:endParaRPr>
          </a:p>
          <a:p>
            <a:endParaRPr lang="ru-RU" sz="2000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pic>
        <p:nvPicPr>
          <p:cNvPr id="3" name="Picture 2" descr="C:\Users\Tyurnina-AN\Desktop\logo_sour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11" y="0"/>
            <a:ext cx="513528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49006"/>
            <a:ext cx="8568952" cy="29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2021 год                 выполнено 7 </a:t>
            </a:r>
            <a:r>
              <a:rPr lang="ru-RU" sz="1600" b="1" dirty="0">
                <a:ea typeface="Calibri"/>
                <a:cs typeface="Times New Roman"/>
              </a:rPr>
              <a:t>мероприятий на сумму 1120,0 </a:t>
            </a:r>
            <a:r>
              <a:rPr lang="ru-RU" sz="1600" b="1" dirty="0" smtClean="0">
                <a:ea typeface="Calibri"/>
                <a:cs typeface="Times New Roman"/>
              </a:rPr>
              <a:t>тыс. рублей: </a:t>
            </a:r>
            <a:endParaRPr lang="ru-RU" sz="16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ea typeface="Calibri"/>
                <a:cs typeface="Times New Roman"/>
              </a:rPr>
              <a:t>         </a:t>
            </a:r>
            <a:endParaRPr lang="ru-RU" sz="9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a typeface="Calibri"/>
                <a:cs typeface="Times New Roman"/>
              </a:rPr>
              <a:t> </a:t>
            </a:r>
            <a:r>
              <a:rPr lang="ru-RU" sz="1000" b="1" dirty="0" smtClean="0">
                <a:ea typeface="Calibri"/>
                <a:cs typeface="Times New Roman"/>
              </a:rPr>
              <a:t>        - </a:t>
            </a:r>
            <a:r>
              <a:rPr lang="ru-RU" sz="1000" b="1" dirty="0">
                <a:ea typeface="Calibri"/>
                <a:cs typeface="Times New Roman"/>
              </a:rPr>
              <a:t>установлена система вызова помощи на 3 объектах (Эжвинская детская </a:t>
            </a:r>
            <a:r>
              <a:rPr lang="ru-RU" sz="1000" b="1" dirty="0" smtClean="0">
                <a:ea typeface="Calibri"/>
                <a:cs typeface="Times New Roman"/>
              </a:rPr>
              <a:t>художественная </a:t>
            </a:r>
            <a:r>
              <a:rPr lang="ru-RU" sz="1000" b="1" dirty="0">
                <a:ea typeface="Calibri"/>
                <a:cs typeface="Times New Roman"/>
              </a:rPr>
              <a:t>школа, Сыктывкарская детская музыкально - хоровая школа, Эжвинский Центр коми культуры);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a typeface="Calibri"/>
                <a:cs typeface="Times New Roman"/>
              </a:rPr>
              <a:t>         - выполнен капитальный ремонт центрального   крыльца с установкой пандуса для  Дома культуры «Волна» по адресу: Клубный пер.,1;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a typeface="Calibri"/>
                <a:cs typeface="Times New Roman"/>
              </a:rPr>
              <a:t>         - установлено специальное оборудование в </a:t>
            </a:r>
            <a:r>
              <a:rPr lang="ru-RU" sz="1000" b="1" dirty="0" err="1">
                <a:ea typeface="Calibri"/>
                <a:cs typeface="Times New Roman"/>
              </a:rPr>
              <a:t>сантитарно</a:t>
            </a:r>
            <a:r>
              <a:rPr lang="ru-RU" sz="1000" b="1" dirty="0">
                <a:ea typeface="Calibri"/>
                <a:cs typeface="Times New Roman"/>
              </a:rPr>
              <a:t>-гигиеническом помещении для инвалидов и МГН  в Доме культуры </a:t>
            </a:r>
            <a:r>
              <a:rPr lang="ru-RU" sz="1000" b="1" dirty="0" err="1">
                <a:ea typeface="Calibri"/>
                <a:cs typeface="Times New Roman"/>
              </a:rPr>
              <a:t>п.г.т</a:t>
            </a:r>
            <a:r>
              <a:rPr lang="ru-RU" sz="1000" b="1" dirty="0">
                <a:ea typeface="Calibri"/>
                <a:cs typeface="Times New Roman"/>
              </a:rPr>
              <a:t>. Седкыркещ;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a typeface="Calibri"/>
                <a:cs typeface="Times New Roman"/>
              </a:rPr>
              <a:t>          - </a:t>
            </a:r>
            <a:r>
              <a:rPr lang="ru-RU" sz="1000" b="1" dirty="0" smtClean="0">
                <a:ea typeface="Calibri"/>
                <a:cs typeface="Times New Roman"/>
              </a:rPr>
              <a:t>установлены поручни  </a:t>
            </a:r>
            <a:r>
              <a:rPr lang="ru-RU" sz="1000" b="1" dirty="0">
                <a:ea typeface="Calibri"/>
                <a:cs typeface="Times New Roman"/>
              </a:rPr>
              <a:t>в Сыктывкарской  детской музыкально - хоровой школе.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2022 год                 запланировано </a:t>
            </a:r>
            <a:r>
              <a:rPr lang="ru-RU" sz="1600" b="1" dirty="0">
                <a:ea typeface="Calibri"/>
                <a:cs typeface="Times New Roman"/>
              </a:rPr>
              <a:t>8 мероприятий на сумму 795,00 тыс</a:t>
            </a:r>
            <a:r>
              <a:rPr lang="ru-RU" sz="1600" b="1" dirty="0" smtClean="0">
                <a:ea typeface="Calibri"/>
                <a:cs typeface="Times New Roman"/>
              </a:rPr>
              <a:t>. рублей</a:t>
            </a:r>
            <a:r>
              <a:rPr lang="ru-RU" sz="1600" b="1" dirty="0"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ea typeface="Calibri"/>
                <a:cs typeface="Times New Roman"/>
              </a:rPr>
              <a:t>        </a:t>
            </a:r>
            <a:endParaRPr lang="ru-RU" sz="9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ea typeface="Calibri"/>
                <a:cs typeface="Times New Roman"/>
              </a:rPr>
              <a:t> </a:t>
            </a:r>
            <a:r>
              <a:rPr lang="ru-RU" sz="900" dirty="0" smtClean="0">
                <a:ea typeface="Calibri"/>
                <a:cs typeface="Times New Roman"/>
              </a:rPr>
              <a:t>         </a:t>
            </a:r>
            <a:r>
              <a:rPr lang="ru-RU" sz="900" b="1" dirty="0">
                <a:ea typeface="Calibri"/>
                <a:cs typeface="Times New Roman"/>
              </a:rPr>
              <a:t>- установка тактильной мнемосхемы, приобретение стойки напольной для </a:t>
            </a:r>
            <a:r>
              <a:rPr lang="ru-RU" sz="900" b="1" dirty="0" err="1">
                <a:ea typeface="Calibri"/>
                <a:cs typeface="Times New Roman"/>
              </a:rPr>
              <a:t>мнемо</a:t>
            </a:r>
            <a:r>
              <a:rPr lang="ru-RU" sz="900" b="1" dirty="0">
                <a:ea typeface="Calibri"/>
                <a:cs typeface="Times New Roman"/>
              </a:rPr>
              <a:t>-схемы, установка системы вызова помощи, приобретение инвалидной  кресла-коляски с быстросъемными колесами на объекте: Отдел работы с населением  в </a:t>
            </a:r>
            <a:r>
              <a:rPr lang="ru-RU" sz="900" b="1" dirty="0" err="1">
                <a:ea typeface="Calibri"/>
                <a:cs typeface="Times New Roman"/>
              </a:rPr>
              <a:t>п.Выльтыдор</a:t>
            </a:r>
            <a:r>
              <a:rPr lang="ru-RU" sz="900" b="1" dirty="0">
                <a:ea typeface="Calibri"/>
                <a:cs typeface="Times New Roman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ea typeface="Calibri"/>
                <a:cs typeface="Times New Roman"/>
              </a:rPr>
              <a:t>          - ремонт центрального   крыльца с установкой пандуса  Детской музыкальной школы </a:t>
            </a:r>
            <a:r>
              <a:rPr lang="ru-RU" sz="900" b="1" dirty="0" err="1">
                <a:ea typeface="Calibri"/>
                <a:cs typeface="Times New Roman"/>
              </a:rPr>
              <a:t>п.г.т</a:t>
            </a:r>
            <a:r>
              <a:rPr lang="ru-RU" sz="900" b="1" dirty="0">
                <a:ea typeface="Calibri"/>
                <a:cs typeface="Times New Roman"/>
              </a:rPr>
              <a:t>. Краснозатонский;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ea typeface="Calibri"/>
                <a:cs typeface="Times New Roman"/>
              </a:rPr>
              <a:t>        </a:t>
            </a:r>
            <a:r>
              <a:rPr lang="ru-RU" sz="900" b="1" dirty="0" smtClean="0">
                <a:ea typeface="Calibri"/>
                <a:cs typeface="Times New Roman"/>
              </a:rPr>
              <a:t>  </a:t>
            </a:r>
            <a:r>
              <a:rPr lang="ru-RU" sz="900" b="1" dirty="0">
                <a:ea typeface="Calibri"/>
                <a:cs typeface="Times New Roman"/>
              </a:rPr>
              <a:t>- ремонт входной группы  в Доме культуры «Волна» по адресу: Клубный пер.,1;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ea typeface="Calibri"/>
                <a:cs typeface="Times New Roman"/>
              </a:rPr>
              <a:t>        </a:t>
            </a:r>
            <a:r>
              <a:rPr lang="ru-RU" sz="900" b="1" dirty="0" smtClean="0">
                <a:ea typeface="Calibri"/>
                <a:cs typeface="Times New Roman"/>
              </a:rPr>
              <a:t>  </a:t>
            </a:r>
            <a:r>
              <a:rPr lang="ru-RU" sz="900" b="1" dirty="0">
                <a:ea typeface="Calibri"/>
                <a:cs typeface="Times New Roman"/>
              </a:rPr>
              <a:t>- ремонт крыльца, замена  внешнего ограждения для входной группы </a:t>
            </a:r>
            <a:r>
              <a:rPr lang="ru-RU" sz="900" b="1" dirty="0" err="1">
                <a:ea typeface="Calibri"/>
                <a:cs typeface="Times New Roman"/>
              </a:rPr>
              <a:t>Эжвинской</a:t>
            </a:r>
            <a:r>
              <a:rPr lang="ru-RU" sz="900" b="1" dirty="0">
                <a:ea typeface="Calibri"/>
                <a:cs typeface="Times New Roman"/>
              </a:rPr>
              <a:t> детской художественной школы по адресу: пр. Бумажников,49.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9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ea typeface="Calibri"/>
                <a:cs typeface="Times New Roman"/>
              </a:rPr>
              <a:t>         В настоящее время ведутся работы по установке пандуса  к центральному входу в </a:t>
            </a:r>
            <a:r>
              <a:rPr lang="ru-RU" sz="900" b="1" dirty="0" err="1">
                <a:ea typeface="Calibri"/>
                <a:cs typeface="Times New Roman"/>
              </a:rPr>
              <a:t>Эжвинскую</a:t>
            </a:r>
            <a:r>
              <a:rPr lang="ru-RU" sz="900" b="1" dirty="0">
                <a:ea typeface="Calibri"/>
                <a:cs typeface="Times New Roman"/>
              </a:rPr>
              <a:t> библиотеку «Светоч» по адресу: </a:t>
            </a:r>
            <a:r>
              <a:rPr lang="ru-RU" sz="900" b="1" dirty="0" smtClean="0">
                <a:ea typeface="Calibri"/>
                <a:cs typeface="Times New Roman"/>
              </a:rPr>
              <a:t>пр.Бумажников,36.</a:t>
            </a:r>
            <a:endParaRPr lang="ru-RU" sz="900" b="1" dirty="0">
              <a:ea typeface="Calibri"/>
              <a:cs typeface="Times New Roman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44180" y="1347614"/>
            <a:ext cx="447500" cy="288032"/>
          </a:xfrm>
          <a:prstGeom prst="rightArrow">
            <a:avLst>
              <a:gd name="adj1" fmla="val 50000"/>
              <a:gd name="adj2" fmla="val 48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244180" y="2715766"/>
            <a:ext cx="447500" cy="288032"/>
          </a:xfrm>
          <a:prstGeom prst="rightArrow">
            <a:avLst>
              <a:gd name="adj1" fmla="val 50000"/>
              <a:gd name="adj2" fmla="val 48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07702"/>
            <a:ext cx="2880320" cy="26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cherbakova-sg\AppData\Local\Microsoft\Windows\Temporary Internet Files\Content.Outlook\0N3V5LB9\кнопка вызова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"/>
          <a:stretch/>
        </p:blipFill>
        <p:spPr bwMode="auto">
          <a:xfrm>
            <a:off x="3419871" y="1491630"/>
            <a:ext cx="2512023" cy="26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cherbakova-sg\Desktop\на презентацию по инвалидам\СДМХШ\поручни корпус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629"/>
            <a:ext cx="3024336" cy="26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483768" y="267493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Сыктывкарская детская музыкально-хоровая школа</a:t>
            </a:r>
          </a:p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имени Я. С. Перепелицы</a:t>
            </a:r>
            <a:endParaRPr lang="ru-RU" sz="16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" y="-317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1498286"/>
            <a:ext cx="6696744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scherbakova-sg\Desktop\OTxdOFVbipwA1ARNb0--NsA1La9hiW-tqwKYPcDIJWpK8j2FFnhandhDNynSuYPBki8WDVhbA0UcitXV5ocmsz4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73" y="1294706"/>
            <a:ext cx="3877613" cy="29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cherbakova-sg\Desktop\x_ywsDahrbwKokaUltYYKFpUVEs2mYgeSLv2eSIKZm91bVPgYNOupuRIof_8P6ZhGNG3SfTaALXaY-qxOgGF3EW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4706"/>
            <a:ext cx="3771423" cy="29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1938286" y="267493"/>
            <a:ext cx="6560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Дом культуры «Волна» (</a:t>
            </a:r>
            <a:r>
              <a:rPr lang="ru-RU" sz="1600" b="1" dirty="0" err="1" smtClean="0">
                <a:solidFill>
                  <a:srgbClr val="1F497D"/>
                </a:solidFill>
                <a:latin typeface="Franklin Gothic Demi" pitchFamily="34" charset="0"/>
              </a:rPr>
              <a:t>п.г.т</a:t>
            </a:r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. Краснозатонский)</a:t>
            </a:r>
            <a:endParaRPr lang="ru-RU" sz="16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cherbakova-sg\Desktop\на презентацию по инвалидам\ДК Седкыркещ\2GYq3vbUPS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76158"/>
            <a:ext cx="2051719" cy="24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erbakova-sg\Desktop\на презентацию по инвалидам\ДК Седкыркещ\qa_UrmHaJ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3" y="1575069"/>
            <a:ext cx="2237670" cy="25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erbakova-sg\Desktop\на презентацию по инвалидам\ДК Седкыркещ\YJVdk-XAbF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27190"/>
            <a:ext cx="1851726" cy="22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erbakova-sg\Desktop\на презентацию по инвалидам\ДК Седкыркещ\ID1FHGeXIw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76158"/>
            <a:ext cx="2282615" cy="23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443636" y="267493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Дом культуры </a:t>
            </a:r>
            <a:r>
              <a:rPr lang="ru-RU" sz="1600" b="1" dirty="0" err="1" smtClean="0">
                <a:solidFill>
                  <a:srgbClr val="1F497D"/>
                </a:solidFill>
                <a:latin typeface="Franklin Gothic Demi" pitchFamily="34" charset="0"/>
              </a:rPr>
              <a:t>п.г.т</a:t>
            </a:r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. Седкыркещ</a:t>
            </a:r>
            <a:endParaRPr lang="ru-RU" sz="16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123728" y="252826"/>
            <a:ext cx="666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На территории МО ГО «</a:t>
            </a: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Сыктывкар» осуществляют </a:t>
            </a: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свою деятельность: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3873702"/>
              </p:ext>
            </p:extLst>
          </p:nvPr>
        </p:nvGraphicFramePr>
        <p:xfrm>
          <a:off x="1619672" y="1079500"/>
          <a:ext cx="5688632" cy="335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вал 8"/>
          <p:cNvSpPr/>
          <p:nvPr/>
        </p:nvSpPr>
        <p:spPr>
          <a:xfrm>
            <a:off x="1763688" y="3219822"/>
            <a:ext cx="568398" cy="56513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368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" y="-1644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1835696" y="267494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Franklin Gothic Demi" pitchFamily="34" charset="0"/>
              </a:rPr>
              <a:t>В учреждениях дополнительного образования сферы культуры</a:t>
            </a:r>
          </a:p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(2021-2022 учебный год)</a:t>
            </a:r>
          </a:p>
          <a:p>
            <a:pPr algn="ctr"/>
            <a:endParaRPr lang="ru-RU" sz="1200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9402478"/>
              </p:ext>
            </p:extLst>
          </p:nvPr>
        </p:nvGraphicFramePr>
        <p:xfrm>
          <a:off x="2457869" y="1240023"/>
          <a:ext cx="439274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prokuratura-cherdakly.ru/wp-content/uploads/2020/09/1589522607_ea947e1edabf45a2f21ef873876f49e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3914"/>
            <a:ext cx="1800200" cy="17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hcamposta.cat/wp/wp-content/uploads/2021/09/SP-300x3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03" y="2684408"/>
            <a:ext cx="1843534" cy="14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19622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36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детей-инвалидов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и с ОВЗ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1419622"/>
            <a:ext cx="2060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Учащиеся с заболеваниями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978" y="1618301"/>
            <a:ext cx="2469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- опорно-двигательной системы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220" y="2044368"/>
            <a:ext cx="201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- онкологическими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219" y="1821472"/>
            <a:ext cx="2301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-  по зрению и слуху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7219" y="2204037"/>
            <a:ext cx="2328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- детский церебральный паралич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8979" y="2397958"/>
            <a:ext cx="840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- аутизм</a:t>
            </a:r>
            <a:endParaRPr lang="ru-RU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4" y="-47028"/>
            <a:ext cx="9402844" cy="5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cherbakova-sg\Desktop\на презентацию по инвалидам\дмш краснозатонский\IMG-20220423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0389"/>
            <a:ext cx="1872208" cy="24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cherbakova-sg\Desktop\на презентацию по инвалидам\дмш краснозатонский\P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20389"/>
            <a:ext cx="2232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herbakova-sg\Desktop\на презентацию по инвалидам\СДМХШ\Нест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7286"/>
            <a:ext cx="20882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herbakova-sg\Desktop\на презентацию по инвалидам\СДМХШ\Савели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1090"/>
            <a:ext cx="2018157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443636" y="26749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Достижения учащихся учреждений дополнительного образования сферы культуры</a:t>
            </a:r>
            <a:endParaRPr lang="ru-RU" sz="14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andexDisk\Проекты\Текущие\Дизайн\Готовые проекты\Управление культуры  администрации г.Сыктывкара\Фирменный стиль\Шаблон презентации\Слайд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4" y="-47028"/>
            <a:ext cx="9402844" cy="5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E46B0-7DAC-4B6E-91C8-9820DDA6A944}"/>
              </a:ext>
            </a:extLst>
          </p:cNvPr>
          <p:cNvSpPr txBox="1"/>
          <p:nvPr/>
        </p:nvSpPr>
        <p:spPr>
          <a:xfrm>
            <a:off x="2123728" y="267493"/>
            <a:ext cx="522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Franklin Gothic Demi" pitchFamily="34" charset="0"/>
              </a:rPr>
              <a:t>Культурно-досуговые мероприятия</a:t>
            </a:r>
            <a:endParaRPr lang="ru-RU" sz="1400" b="1" dirty="0">
              <a:solidFill>
                <a:srgbClr val="1F497D"/>
              </a:solidFill>
              <a:latin typeface="Franklin Gothic Dem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9342567"/>
              </p:ext>
            </p:extLst>
          </p:nvPr>
        </p:nvGraphicFramePr>
        <p:xfrm>
          <a:off x="179512" y="1275606"/>
          <a:ext cx="69127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prokuratura-cherdakly.ru/wp-content/uploads/2020/09/1589522607_ea947e1edabf45a2f21ef873876f49e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45" y="1576128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545</Words>
  <Application>Microsoft Office PowerPoint</Application>
  <PresentationFormat>Экран (16:9)</PresentationFormat>
  <Paragraphs>88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Щербакова Светлана Григорьевна</cp:lastModifiedBy>
  <cp:revision>88</cp:revision>
  <dcterms:created xsi:type="dcterms:W3CDTF">2022-02-10T09:51:41Z</dcterms:created>
  <dcterms:modified xsi:type="dcterms:W3CDTF">2022-06-24T08:07:36Z</dcterms:modified>
</cp:coreProperties>
</file>